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9"/>
  </p:notesMasterIdLst>
  <p:sldIdLst>
    <p:sldId id="256" r:id="rId2"/>
    <p:sldId id="257" r:id="rId3"/>
    <p:sldId id="259" r:id="rId4"/>
    <p:sldId id="258"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1"/>
  </p:normalViewPr>
  <p:slideViewPr>
    <p:cSldViewPr snapToGrid="0">
      <p:cViewPr varScale="1">
        <p:scale>
          <a:sx n="105" d="100"/>
          <a:sy n="105" d="100"/>
        </p:scale>
        <p:origin x="5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DA460-14CA-450A-ACD8-B6916347FA47}"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D683AB85-0661-47A1-A5B2-ACCF3842C749}">
      <dgm:prSet/>
      <dgm:spPr/>
      <dgm:t>
        <a:bodyPr/>
        <a:lstStyle/>
        <a:p>
          <a:r>
            <a:rPr lang="en-US" dirty="0"/>
            <a:t>Contrast is key. </a:t>
          </a:r>
        </a:p>
      </dgm:t>
    </dgm:pt>
    <dgm:pt modelId="{9FC80551-ABF4-4690-BEFF-32A29F8D2411}" type="parTrans" cxnId="{2D61716D-D612-4CCA-B773-29EB1BF8F480}">
      <dgm:prSet/>
      <dgm:spPr/>
      <dgm:t>
        <a:bodyPr/>
        <a:lstStyle/>
        <a:p>
          <a:endParaRPr lang="en-US"/>
        </a:p>
      </dgm:t>
    </dgm:pt>
    <dgm:pt modelId="{DCEF47E6-CAED-4F22-B74F-B809309B82B4}" type="sibTrans" cxnId="{2D61716D-D612-4CCA-B773-29EB1BF8F480}">
      <dgm:prSet/>
      <dgm:spPr/>
      <dgm:t>
        <a:bodyPr/>
        <a:lstStyle/>
        <a:p>
          <a:endParaRPr lang="en-US"/>
        </a:p>
      </dgm:t>
    </dgm:pt>
    <dgm:pt modelId="{809F0CD9-A5B7-4C4D-AE90-795FE2EF0A99}">
      <dgm:prSet/>
      <dgm:spPr/>
      <dgm:t>
        <a:bodyPr/>
        <a:lstStyle/>
        <a:p>
          <a:r>
            <a:rPr lang="en-US" dirty="0"/>
            <a:t>Use dark texts on light backgrounds or light texts on dark backgrounds.</a:t>
          </a:r>
        </a:p>
      </dgm:t>
    </dgm:pt>
    <dgm:pt modelId="{6D953C42-8DCF-44DA-B06D-F1AA7D971EB1}" type="parTrans" cxnId="{8E5DE62A-5FB1-4152-B263-260F8F80764F}">
      <dgm:prSet/>
      <dgm:spPr/>
      <dgm:t>
        <a:bodyPr/>
        <a:lstStyle/>
        <a:p>
          <a:endParaRPr lang="en-US"/>
        </a:p>
      </dgm:t>
    </dgm:pt>
    <dgm:pt modelId="{C1520D0E-6FEC-408E-A9AD-D83D414578E5}" type="sibTrans" cxnId="{8E5DE62A-5FB1-4152-B263-260F8F80764F}">
      <dgm:prSet/>
      <dgm:spPr/>
      <dgm:t>
        <a:bodyPr/>
        <a:lstStyle/>
        <a:p>
          <a:endParaRPr lang="en-US"/>
        </a:p>
      </dgm:t>
    </dgm:pt>
    <dgm:pt modelId="{C399F9CC-899E-4C23-A407-5C78A69F772A}">
      <dgm:prSet/>
      <dgm:spPr/>
      <dgm:t>
        <a:bodyPr/>
        <a:lstStyle/>
        <a:p>
          <a:r>
            <a:rPr lang="en-US" dirty="0"/>
            <a:t>Left-justify bullet points. </a:t>
          </a:r>
        </a:p>
      </dgm:t>
    </dgm:pt>
    <dgm:pt modelId="{49F25180-123C-458E-A89E-FE55121C4FF8}" type="parTrans" cxnId="{D2AA19B1-FF2E-433F-A2FB-801FA99C682D}">
      <dgm:prSet/>
      <dgm:spPr/>
      <dgm:t>
        <a:bodyPr/>
        <a:lstStyle/>
        <a:p>
          <a:endParaRPr lang="en-US"/>
        </a:p>
      </dgm:t>
    </dgm:pt>
    <dgm:pt modelId="{4DDB1FFB-CC45-4D7B-958C-C474D1EB05D3}" type="sibTrans" cxnId="{D2AA19B1-FF2E-433F-A2FB-801FA99C682D}">
      <dgm:prSet/>
      <dgm:spPr/>
      <dgm:t>
        <a:bodyPr/>
        <a:lstStyle/>
        <a:p>
          <a:endParaRPr lang="en-US"/>
        </a:p>
      </dgm:t>
    </dgm:pt>
    <dgm:pt modelId="{1543D7E8-366F-4631-9D41-5AC3823F1CA7}">
      <dgm:prSet/>
      <dgm:spPr/>
      <dgm:t>
        <a:bodyPr/>
        <a:lstStyle/>
        <a:p>
          <a:r>
            <a:rPr lang="en-US" dirty="0"/>
            <a:t>Stay consistent with fonts and text size. </a:t>
          </a:r>
        </a:p>
      </dgm:t>
    </dgm:pt>
    <dgm:pt modelId="{18AB66B9-CF1D-4E69-B590-7D16A0D83516}" type="parTrans" cxnId="{ABD9E4EE-251F-442B-A683-D7BC1956FAA0}">
      <dgm:prSet/>
      <dgm:spPr/>
      <dgm:t>
        <a:bodyPr/>
        <a:lstStyle/>
        <a:p>
          <a:endParaRPr lang="en-US"/>
        </a:p>
      </dgm:t>
    </dgm:pt>
    <dgm:pt modelId="{36C33214-9367-4E7D-B535-2F66A2AEE0E7}" type="sibTrans" cxnId="{ABD9E4EE-251F-442B-A683-D7BC1956FAA0}">
      <dgm:prSet/>
      <dgm:spPr/>
      <dgm:t>
        <a:bodyPr/>
        <a:lstStyle/>
        <a:p>
          <a:endParaRPr lang="en-US"/>
        </a:p>
      </dgm:t>
    </dgm:pt>
    <dgm:pt modelId="{AFED0B61-5707-44EE-8B67-F851F589214A}">
      <dgm:prSet phldr="0"/>
      <dgm:spPr/>
      <dgm:t>
        <a:bodyPr/>
        <a:lstStyle/>
        <a:p>
          <a:pPr rtl="0"/>
          <a:r>
            <a:rPr lang="en-US" dirty="0">
              <a:latin typeface="Bembo"/>
            </a:rPr>
            <a:t>Use at least 12 point font to maximize readability.</a:t>
          </a:r>
        </a:p>
      </dgm:t>
    </dgm:pt>
    <dgm:pt modelId="{97EF8548-8ACD-4988-BF3A-A3E77B692D93}" type="parTrans" cxnId="{04744C91-54FE-4735-803C-90999FC22793}">
      <dgm:prSet/>
      <dgm:spPr/>
    </dgm:pt>
    <dgm:pt modelId="{AD43D200-E7FB-4F94-90B2-B006826A4979}" type="sibTrans" cxnId="{04744C91-54FE-4735-803C-90999FC22793}">
      <dgm:prSet/>
      <dgm:spPr/>
    </dgm:pt>
    <dgm:pt modelId="{0E8C7EB0-B4B6-45D0-8408-337B9F1545D7}">
      <dgm:prSet phldr="0"/>
      <dgm:spPr/>
      <dgm:t>
        <a:bodyPr/>
        <a:lstStyle/>
        <a:p>
          <a:pPr rtl="0"/>
          <a:r>
            <a:rPr lang="en-US" dirty="0">
              <a:latin typeface="Bembo"/>
            </a:rPr>
            <a:t>Organize your information in a predictable way.</a:t>
          </a:r>
        </a:p>
      </dgm:t>
    </dgm:pt>
    <dgm:pt modelId="{17694B10-6C80-4D2C-AB10-AA3923E8DD9E}" type="parTrans" cxnId="{EE980347-067F-42A4-9CB3-D358DD393E83}">
      <dgm:prSet/>
      <dgm:spPr/>
    </dgm:pt>
    <dgm:pt modelId="{7DA2812D-AFD1-4816-A503-DFD17900B15E}" type="sibTrans" cxnId="{EE980347-067F-42A4-9CB3-D358DD393E83}">
      <dgm:prSet/>
      <dgm:spPr/>
    </dgm:pt>
    <dgm:pt modelId="{89AFDA77-FC44-4E1D-8225-BFCE0C36B919}" type="pres">
      <dgm:prSet presAssocID="{565DA460-14CA-450A-ACD8-B6916347FA47}" presName="linear" presStyleCnt="0">
        <dgm:presLayoutVars>
          <dgm:dir/>
          <dgm:animLvl val="lvl"/>
          <dgm:resizeHandles val="exact"/>
        </dgm:presLayoutVars>
      </dgm:prSet>
      <dgm:spPr/>
    </dgm:pt>
    <dgm:pt modelId="{E90A7CEA-2BD9-4B71-8505-C8E49CC24300}" type="pres">
      <dgm:prSet presAssocID="{D683AB85-0661-47A1-A5B2-ACCF3842C749}" presName="parentLin" presStyleCnt="0"/>
      <dgm:spPr/>
    </dgm:pt>
    <dgm:pt modelId="{C7067512-2689-4E05-8D4E-FF25ECF786A0}" type="pres">
      <dgm:prSet presAssocID="{D683AB85-0661-47A1-A5B2-ACCF3842C749}" presName="parentLeftMargin" presStyleLbl="node1" presStyleIdx="0" presStyleCnt="3"/>
      <dgm:spPr/>
    </dgm:pt>
    <dgm:pt modelId="{0E171D2D-2CC1-43C7-9FA2-22CA1D1970DA}" type="pres">
      <dgm:prSet presAssocID="{D683AB85-0661-47A1-A5B2-ACCF3842C749}" presName="parentText" presStyleLbl="node1" presStyleIdx="0" presStyleCnt="3">
        <dgm:presLayoutVars>
          <dgm:chMax val="0"/>
          <dgm:bulletEnabled val="1"/>
        </dgm:presLayoutVars>
      </dgm:prSet>
      <dgm:spPr/>
    </dgm:pt>
    <dgm:pt modelId="{496446C0-D0D1-45A6-9E48-907AC8F64E99}" type="pres">
      <dgm:prSet presAssocID="{D683AB85-0661-47A1-A5B2-ACCF3842C749}" presName="negativeSpace" presStyleCnt="0"/>
      <dgm:spPr/>
    </dgm:pt>
    <dgm:pt modelId="{68E29338-7CC7-41AB-8D62-7456618BA9DD}" type="pres">
      <dgm:prSet presAssocID="{D683AB85-0661-47A1-A5B2-ACCF3842C749}" presName="childText" presStyleLbl="conFgAcc1" presStyleIdx="0" presStyleCnt="3">
        <dgm:presLayoutVars>
          <dgm:bulletEnabled val="1"/>
        </dgm:presLayoutVars>
      </dgm:prSet>
      <dgm:spPr/>
    </dgm:pt>
    <dgm:pt modelId="{199BF10E-F196-4A45-8022-6ADB17D11B8D}" type="pres">
      <dgm:prSet presAssocID="{DCEF47E6-CAED-4F22-B74F-B809309B82B4}" presName="spaceBetweenRectangles" presStyleCnt="0"/>
      <dgm:spPr/>
    </dgm:pt>
    <dgm:pt modelId="{1A41424C-E7F0-4600-8FBE-0D90082F94B4}" type="pres">
      <dgm:prSet presAssocID="{C399F9CC-899E-4C23-A407-5C78A69F772A}" presName="parentLin" presStyleCnt="0"/>
      <dgm:spPr/>
    </dgm:pt>
    <dgm:pt modelId="{F1FC412B-20F4-49AE-A279-1C0F9C7989FB}" type="pres">
      <dgm:prSet presAssocID="{C399F9CC-899E-4C23-A407-5C78A69F772A}" presName="parentLeftMargin" presStyleLbl="node1" presStyleIdx="0" presStyleCnt="3"/>
      <dgm:spPr/>
    </dgm:pt>
    <dgm:pt modelId="{F63FEAD2-BA72-4F27-AF41-8DDED81E333A}" type="pres">
      <dgm:prSet presAssocID="{C399F9CC-899E-4C23-A407-5C78A69F772A}" presName="parentText" presStyleLbl="node1" presStyleIdx="1" presStyleCnt="3">
        <dgm:presLayoutVars>
          <dgm:chMax val="0"/>
          <dgm:bulletEnabled val="1"/>
        </dgm:presLayoutVars>
      </dgm:prSet>
      <dgm:spPr/>
    </dgm:pt>
    <dgm:pt modelId="{E660FA8E-4070-432A-8908-F8B94F0E0994}" type="pres">
      <dgm:prSet presAssocID="{C399F9CC-899E-4C23-A407-5C78A69F772A}" presName="negativeSpace" presStyleCnt="0"/>
      <dgm:spPr/>
    </dgm:pt>
    <dgm:pt modelId="{17337E51-A254-4327-835D-2CC4AA9D9D29}" type="pres">
      <dgm:prSet presAssocID="{C399F9CC-899E-4C23-A407-5C78A69F772A}" presName="childText" presStyleLbl="conFgAcc1" presStyleIdx="1" presStyleCnt="3">
        <dgm:presLayoutVars>
          <dgm:bulletEnabled val="1"/>
        </dgm:presLayoutVars>
      </dgm:prSet>
      <dgm:spPr/>
    </dgm:pt>
    <dgm:pt modelId="{83017227-65F3-4A83-A41F-C0174F95B7FB}" type="pres">
      <dgm:prSet presAssocID="{4DDB1FFB-CC45-4D7B-958C-C474D1EB05D3}" presName="spaceBetweenRectangles" presStyleCnt="0"/>
      <dgm:spPr/>
    </dgm:pt>
    <dgm:pt modelId="{38FF41AE-1231-4F20-9FB2-14CFDE1F0779}" type="pres">
      <dgm:prSet presAssocID="{1543D7E8-366F-4631-9D41-5AC3823F1CA7}" presName="parentLin" presStyleCnt="0"/>
      <dgm:spPr/>
    </dgm:pt>
    <dgm:pt modelId="{9DAD7CFA-0281-4978-A967-8927066780BE}" type="pres">
      <dgm:prSet presAssocID="{1543D7E8-366F-4631-9D41-5AC3823F1CA7}" presName="parentLeftMargin" presStyleLbl="node1" presStyleIdx="1" presStyleCnt="3"/>
      <dgm:spPr/>
    </dgm:pt>
    <dgm:pt modelId="{E88D7AC5-D457-46DE-AF02-86FEE32EB9FD}" type="pres">
      <dgm:prSet presAssocID="{1543D7E8-366F-4631-9D41-5AC3823F1CA7}" presName="parentText" presStyleLbl="node1" presStyleIdx="2" presStyleCnt="3">
        <dgm:presLayoutVars>
          <dgm:chMax val="0"/>
          <dgm:bulletEnabled val="1"/>
        </dgm:presLayoutVars>
      </dgm:prSet>
      <dgm:spPr/>
    </dgm:pt>
    <dgm:pt modelId="{33B163DB-963D-4DE8-8F54-3DE020BE17A4}" type="pres">
      <dgm:prSet presAssocID="{1543D7E8-366F-4631-9D41-5AC3823F1CA7}" presName="negativeSpace" presStyleCnt="0"/>
      <dgm:spPr/>
    </dgm:pt>
    <dgm:pt modelId="{790025D3-7081-4AEE-8C4E-C6B2C0018104}" type="pres">
      <dgm:prSet presAssocID="{1543D7E8-366F-4631-9D41-5AC3823F1CA7}" presName="childText" presStyleLbl="conFgAcc1" presStyleIdx="2" presStyleCnt="3">
        <dgm:presLayoutVars>
          <dgm:bulletEnabled val="1"/>
        </dgm:presLayoutVars>
      </dgm:prSet>
      <dgm:spPr/>
    </dgm:pt>
  </dgm:ptLst>
  <dgm:cxnLst>
    <dgm:cxn modelId="{FBE8170C-4619-4E15-8653-BC1452F6428E}" type="presOf" srcId="{C399F9CC-899E-4C23-A407-5C78A69F772A}" destId="{F63FEAD2-BA72-4F27-AF41-8DDED81E333A}" srcOrd="1" destOrd="0" presId="urn:microsoft.com/office/officeart/2005/8/layout/list1"/>
    <dgm:cxn modelId="{8E5DE62A-5FB1-4152-B263-260F8F80764F}" srcId="{D683AB85-0661-47A1-A5B2-ACCF3842C749}" destId="{809F0CD9-A5B7-4C4D-AE90-795FE2EF0A99}" srcOrd="0" destOrd="0" parTransId="{6D953C42-8DCF-44DA-B06D-F1AA7D971EB1}" sibTransId="{C1520D0E-6FEC-408E-A9AD-D83D414578E5}"/>
    <dgm:cxn modelId="{3EA4995B-2DC8-47E8-BBDC-6CBA23CB65B1}" type="presOf" srcId="{C399F9CC-899E-4C23-A407-5C78A69F772A}" destId="{F1FC412B-20F4-49AE-A279-1C0F9C7989FB}" srcOrd="0" destOrd="0" presId="urn:microsoft.com/office/officeart/2005/8/layout/list1"/>
    <dgm:cxn modelId="{EE980347-067F-42A4-9CB3-D358DD393E83}" srcId="{C399F9CC-899E-4C23-A407-5C78A69F772A}" destId="{0E8C7EB0-B4B6-45D0-8408-337B9F1545D7}" srcOrd="0" destOrd="0" parTransId="{17694B10-6C80-4D2C-AB10-AA3923E8DD9E}" sibTransId="{7DA2812D-AFD1-4816-A503-DFD17900B15E}"/>
    <dgm:cxn modelId="{2D61716D-D612-4CCA-B773-29EB1BF8F480}" srcId="{565DA460-14CA-450A-ACD8-B6916347FA47}" destId="{D683AB85-0661-47A1-A5B2-ACCF3842C749}" srcOrd="0" destOrd="0" parTransId="{9FC80551-ABF4-4690-BEFF-32A29F8D2411}" sibTransId="{DCEF47E6-CAED-4F22-B74F-B809309B82B4}"/>
    <dgm:cxn modelId="{40D09F52-AD62-4A39-BC06-DC8B9798E33A}" type="presOf" srcId="{1543D7E8-366F-4631-9D41-5AC3823F1CA7}" destId="{E88D7AC5-D457-46DE-AF02-86FEE32EB9FD}" srcOrd="1" destOrd="0" presId="urn:microsoft.com/office/officeart/2005/8/layout/list1"/>
    <dgm:cxn modelId="{04744C91-54FE-4735-803C-90999FC22793}" srcId="{1543D7E8-366F-4631-9D41-5AC3823F1CA7}" destId="{AFED0B61-5707-44EE-8B67-F851F589214A}" srcOrd="0" destOrd="0" parTransId="{97EF8548-8ACD-4988-BF3A-A3E77B692D93}" sibTransId="{AD43D200-E7FB-4F94-90B2-B006826A4979}"/>
    <dgm:cxn modelId="{D2AA19B1-FF2E-433F-A2FB-801FA99C682D}" srcId="{565DA460-14CA-450A-ACD8-B6916347FA47}" destId="{C399F9CC-899E-4C23-A407-5C78A69F772A}" srcOrd="1" destOrd="0" parTransId="{49F25180-123C-458E-A89E-FE55121C4FF8}" sibTransId="{4DDB1FFB-CC45-4D7B-958C-C474D1EB05D3}"/>
    <dgm:cxn modelId="{BFB048BC-14CA-47B3-87AF-90F4FFB49610}" type="presOf" srcId="{D683AB85-0661-47A1-A5B2-ACCF3842C749}" destId="{0E171D2D-2CC1-43C7-9FA2-22CA1D1970DA}" srcOrd="1" destOrd="0" presId="urn:microsoft.com/office/officeart/2005/8/layout/list1"/>
    <dgm:cxn modelId="{652F51BC-28E1-4FB1-BE20-974EE1C090B4}" type="presOf" srcId="{565DA460-14CA-450A-ACD8-B6916347FA47}" destId="{89AFDA77-FC44-4E1D-8225-BFCE0C36B919}" srcOrd="0" destOrd="0" presId="urn:microsoft.com/office/officeart/2005/8/layout/list1"/>
    <dgm:cxn modelId="{351023CA-B5B1-4E3B-977C-2395EAF0FA07}" type="presOf" srcId="{AFED0B61-5707-44EE-8B67-F851F589214A}" destId="{790025D3-7081-4AEE-8C4E-C6B2C0018104}" srcOrd="0" destOrd="0" presId="urn:microsoft.com/office/officeart/2005/8/layout/list1"/>
    <dgm:cxn modelId="{D536EDD9-4B92-4667-9A42-F81E7C9E3697}" type="presOf" srcId="{D683AB85-0661-47A1-A5B2-ACCF3842C749}" destId="{C7067512-2689-4E05-8D4E-FF25ECF786A0}" srcOrd="0" destOrd="0" presId="urn:microsoft.com/office/officeart/2005/8/layout/list1"/>
    <dgm:cxn modelId="{922C72EC-0C04-40AF-8B70-D91E1D2F1BB8}" type="presOf" srcId="{0E8C7EB0-B4B6-45D0-8408-337B9F1545D7}" destId="{17337E51-A254-4327-835D-2CC4AA9D9D29}" srcOrd="0" destOrd="0" presId="urn:microsoft.com/office/officeart/2005/8/layout/list1"/>
    <dgm:cxn modelId="{ABD9E4EE-251F-442B-A683-D7BC1956FAA0}" srcId="{565DA460-14CA-450A-ACD8-B6916347FA47}" destId="{1543D7E8-366F-4631-9D41-5AC3823F1CA7}" srcOrd="2" destOrd="0" parTransId="{18AB66B9-CF1D-4E69-B590-7D16A0D83516}" sibTransId="{36C33214-9367-4E7D-B535-2F66A2AEE0E7}"/>
    <dgm:cxn modelId="{F4787CF2-2A70-4993-8558-8209D8B6D90C}" type="presOf" srcId="{809F0CD9-A5B7-4C4D-AE90-795FE2EF0A99}" destId="{68E29338-7CC7-41AB-8D62-7456618BA9DD}" srcOrd="0" destOrd="0" presId="urn:microsoft.com/office/officeart/2005/8/layout/list1"/>
    <dgm:cxn modelId="{2C0EDFFD-6D40-45E2-AB5F-70C561AC10B2}" type="presOf" srcId="{1543D7E8-366F-4631-9D41-5AC3823F1CA7}" destId="{9DAD7CFA-0281-4978-A967-8927066780BE}" srcOrd="0" destOrd="0" presId="urn:microsoft.com/office/officeart/2005/8/layout/list1"/>
    <dgm:cxn modelId="{2F0FE517-DCFE-4735-B78A-0C8DD5BAA5F9}" type="presParOf" srcId="{89AFDA77-FC44-4E1D-8225-BFCE0C36B919}" destId="{E90A7CEA-2BD9-4B71-8505-C8E49CC24300}" srcOrd="0" destOrd="0" presId="urn:microsoft.com/office/officeart/2005/8/layout/list1"/>
    <dgm:cxn modelId="{D27AE45F-E01E-4699-AEBB-543C0CB8A672}" type="presParOf" srcId="{E90A7CEA-2BD9-4B71-8505-C8E49CC24300}" destId="{C7067512-2689-4E05-8D4E-FF25ECF786A0}" srcOrd="0" destOrd="0" presId="urn:microsoft.com/office/officeart/2005/8/layout/list1"/>
    <dgm:cxn modelId="{0D8606DD-0768-452A-8A3A-0862C677647E}" type="presParOf" srcId="{E90A7CEA-2BD9-4B71-8505-C8E49CC24300}" destId="{0E171D2D-2CC1-43C7-9FA2-22CA1D1970DA}" srcOrd="1" destOrd="0" presId="urn:microsoft.com/office/officeart/2005/8/layout/list1"/>
    <dgm:cxn modelId="{02B7F083-EA75-44C5-9C02-105A1B95730F}" type="presParOf" srcId="{89AFDA77-FC44-4E1D-8225-BFCE0C36B919}" destId="{496446C0-D0D1-45A6-9E48-907AC8F64E99}" srcOrd="1" destOrd="0" presId="urn:microsoft.com/office/officeart/2005/8/layout/list1"/>
    <dgm:cxn modelId="{011CE4B1-56D4-4D84-8AC3-B56C0631BBCF}" type="presParOf" srcId="{89AFDA77-FC44-4E1D-8225-BFCE0C36B919}" destId="{68E29338-7CC7-41AB-8D62-7456618BA9DD}" srcOrd="2" destOrd="0" presId="urn:microsoft.com/office/officeart/2005/8/layout/list1"/>
    <dgm:cxn modelId="{8CEBB504-FB48-43DB-B793-A83ADE598A63}" type="presParOf" srcId="{89AFDA77-FC44-4E1D-8225-BFCE0C36B919}" destId="{199BF10E-F196-4A45-8022-6ADB17D11B8D}" srcOrd="3" destOrd="0" presId="urn:microsoft.com/office/officeart/2005/8/layout/list1"/>
    <dgm:cxn modelId="{11330B30-EF48-48FF-AD47-ED34BA493D99}" type="presParOf" srcId="{89AFDA77-FC44-4E1D-8225-BFCE0C36B919}" destId="{1A41424C-E7F0-4600-8FBE-0D90082F94B4}" srcOrd="4" destOrd="0" presId="urn:microsoft.com/office/officeart/2005/8/layout/list1"/>
    <dgm:cxn modelId="{204D13F3-2684-419F-AA95-B4AF78603114}" type="presParOf" srcId="{1A41424C-E7F0-4600-8FBE-0D90082F94B4}" destId="{F1FC412B-20F4-49AE-A279-1C0F9C7989FB}" srcOrd="0" destOrd="0" presId="urn:microsoft.com/office/officeart/2005/8/layout/list1"/>
    <dgm:cxn modelId="{9513CEDF-0630-4D9A-B382-60D1F39D1D9F}" type="presParOf" srcId="{1A41424C-E7F0-4600-8FBE-0D90082F94B4}" destId="{F63FEAD2-BA72-4F27-AF41-8DDED81E333A}" srcOrd="1" destOrd="0" presId="urn:microsoft.com/office/officeart/2005/8/layout/list1"/>
    <dgm:cxn modelId="{90ACFF8E-0642-4AC2-9221-6AF15384F95E}" type="presParOf" srcId="{89AFDA77-FC44-4E1D-8225-BFCE0C36B919}" destId="{E660FA8E-4070-432A-8908-F8B94F0E0994}" srcOrd="5" destOrd="0" presId="urn:microsoft.com/office/officeart/2005/8/layout/list1"/>
    <dgm:cxn modelId="{337819FA-17AB-48C6-A33E-891E9F79F13B}" type="presParOf" srcId="{89AFDA77-FC44-4E1D-8225-BFCE0C36B919}" destId="{17337E51-A254-4327-835D-2CC4AA9D9D29}" srcOrd="6" destOrd="0" presId="urn:microsoft.com/office/officeart/2005/8/layout/list1"/>
    <dgm:cxn modelId="{FB2D5AB4-2B19-4D6D-B899-4D7675D06783}" type="presParOf" srcId="{89AFDA77-FC44-4E1D-8225-BFCE0C36B919}" destId="{83017227-65F3-4A83-A41F-C0174F95B7FB}" srcOrd="7" destOrd="0" presId="urn:microsoft.com/office/officeart/2005/8/layout/list1"/>
    <dgm:cxn modelId="{C7DC2252-4677-467C-BC79-60BBB99226CE}" type="presParOf" srcId="{89AFDA77-FC44-4E1D-8225-BFCE0C36B919}" destId="{38FF41AE-1231-4F20-9FB2-14CFDE1F0779}" srcOrd="8" destOrd="0" presId="urn:microsoft.com/office/officeart/2005/8/layout/list1"/>
    <dgm:cxn modelId="{1B4E007E-AB27-464A-B71C-8519891D2A99}" type="presParOf" srcId="{38FF41AE-1231-4F20-9FB2-14CFDE1F0779}" destId="{9DAD7CFA-0281-4978-A967-8927066780BE}" srcOrd="0" destOrd="0" presId="urn:microsoft.com/office/officeart/2005/8/layout/list1"/>
    <dgm:cxn modelId="{96443C63-4643-4A00-8757-CD8EC01C38B1}" type="presParOf" srcId="{38FF41AE-1231-4F20-9FB2-14CFDE1F0779}" destId="{E88D7AC5-D457-46DE-AF02-86FEE32EB9FD}" srcOrd="1" destOrd="0" presId="urn:microsoft.com/office/officeart/2005/8/layout/list1"/>
    <dgm:cxn modelId="{BEF24DC3-4B44-4529-BE52-B1CD9B5217C7}" type="presParOf" srcId="{89AFDA77-FC44-4E1D-8225-BFCE0C36B919}" destId="{33B163DB-963D-4DE8-8F54-3DE020BE17A4}" srcOrd="9" destOrd="0" presId="urn:microsoft.com/office/officeart/2005/8/layout/list1"/>
    <dgm:cxn modelId="{073F581A-460F-4D6D-BC83-224D20431984}" type="presParOf" srcId="{89AFDA77-FC44-4E1D-8225-BFCE0C36B919}" destId="{790025D3-7081-4AEE-8C4E-C6B2C0018104}"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EFF1ED-928A-4361-890B-5B5C31D19E5D}"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4FDEB6CA-12F6-4F11-AEC7-38320B8778E1}">
      <dgm:prSet/>
      <dgm:spPr/>
      <dgm:t>
        <a:bodyPr/>
        <a:lstStyle/>
        <a:p>
          <a:r>
            <a:rPr lang="en-US" dirty="0"/>
            <a:t>Avoid</a:t>
          </a:r>
        </a:p>
      </dgm:t>
    </dgm:pt>
    <dgm:pt modelId="{D5BECCB4-FA0D-4F16-B801-9940F08B88D6}" type="parTrans" cxnId="{D4905B1D-9546-47CC-96F5-7DC8F79F8EEA}">
      <dgm:prSet/>
      <dgm:spPr/>
      <dgm:t>
        <a:bodyPr/>
        <a:lstStyle/>
        <a:p>
          <a:endParaRPr lang="en-US"/>
        </a:p>
      </dgm:t>
    </dgm:pt>
    <dgm:pt modelId="{4A7B09AC-000B-4ADD-A674-945719265263}" type="sibTrans" cxnId="{D4905B1D-9546-47CC-96F5-7DC8F79F8EEA}">
      <dgm:prSet/>
      <dgm:spPr/>
      <dgm:t>
        <a:bodyPr/>
        <a:lstStyle/>
        <a:p>
          <a:endParaRPr lang="en-US"/>
        </a:p>
      </dgm:t>
    </dgm:pt>
    <dgm:pt modelId="{6380000F-3755-4EB5-A125-ECF76EB0095B}">
      <dgm:prSet/>
      <dgm:spPr/>
      <dgm:t>
        <a:bodyPr/>
        <a:lstStyle/>
        <a:p>
          <a:r>
            <a:rPr lang="en-US" dirty="0"/>
            <a:t>Avoid writing in all-caps. </a:t>
          </a:r>
        </a:p>
      </dgm:t>
    </dgm:pt>
    <dgm:pt modelId="{49700B52-5C08-467A-B2CA-F677290658C6}" type="parTrans" cxnId="{70340397-EC70-4DD7-B26F-6A16B0723504}">
      <dgm:prSet/>
      <dgm:spPr/>
      <dgm:t>
        <a:bodyPr/>
        <a:lstStyle/>
        <a:p>
          <a:endParaRPr lang="en-US"/>
        </a:p>
      </dgm:t>
    </dgm:pt>
    <dgm:pt modelId="{D278E51D-2000-4A15-A024-F8EAF0FAA50D}" type="sibTrans" cxnId="{70340397-EC70-4DD7-B26F-6A16B0723504}">
      <dgm:prSet/>
      <dgm:spPr/>
      <dgm:t>
        <a:bodyPr/>
        <a:lstStyle/>
        <a:p>
          <a:endParaRPr lang="en-US"/>
        </a:p>
      </dgm:t>
    </dgm:pt>
    <dgm:pt modelId="{1A1AC4F1-B7F0-47B2-8759-4D169B08CF24}">
      <dgm:prSet/>
      <dgm:spPr/>
      <dgm:t>
        <a:bodyPr/>
        <a:lstStyle/>
        <a:p>
          <a:r>
            <a:rPr lang="en-US" dirty="0"/>
            <a:t>Try</a:t>
          </a:r>
        </a:p>
      </dgm:t>
    </dgm:pt>
    <dgm:pt modelId="{5A7FC4E6-1A3D-418A-9003-EE3EA6FE9934}" type="parTrans" cxnId="{31423C2D-5730-41D3-A197-77775BBAF47E}">
      <dgm:prSet/>
      <dgm:spPr/>
      <dgm:t>
        <a:bodyPr/>
        <a:lstStyle/>
        <a:p>
          <a:endParaRPr lang="en-US"/>
        </a:p>
      </dgm:t>
    </dgm:pt>
    <dgm:pt modelId="{B7E2243C-9523-4AC1-8784-921BB7FD307D}" type="sibTrans" cxnId="{31423C2D-5730-41D3-A197-77775BBAF47E}">
      <dgm:prSet/>
      <dgm:spPr/>
      <dgm:t>
        <a:bodyPr/>
        <a:lstStyle/>
        <a:p>
          <a:endParaRPr lang="en-US"/>
        </a:p>
      </dgm:t>
    </dgm:pt>
    <dgm:pt modelId="{8CE2AFDB-7D62-47CA-B9B8-A825E86E229B}">
      <dgm:prSet/>
      <dgm:spPr/>
      <dgm:t>
        <a:bodyPr/>
        <a:lstStyle/>
        <a:p>
          <a:r>
            <a:rPr lang="en-US" dirty="0"/>
            <a:t>Try to use simple fonts and stay consistent with fonts and sizes.</a:t>
          </a:r>
        </a:p>
      </dgm:t>
    </dgm:pt>
    <dgm:pt modelId="{0E287E3C-D887-41BD-9822-9429E39DED88}" type="parTrans" cxnId="{70E9CD6A-4CBC-4290-A3C6-C785990834BF}">
      <dgm:prSet/>
      <dgm:spPr/>
      <dgm:t>
        <a:bodyPr/>
        <a:lstStyle/>
        <a:p>
          <a:endParaRPr lang="en-US"/>
        </a:p>
      </dgm:t>
    </dgm:pt>
    <dgm:pt modelId="{26D2626F-3B8E-4F78-8CE8-0299C01AE15D}" type="sibTrans" cxnId="{70E9CD6A-4CBC-4290-A3C6-C785990834BF}">
      <dgm:prSet/>
      <dgm:spPr/>
      <dgm:t>
        <a:bodyPr/>
        <a:lstStyle/>
        <a:p>
          <a:endParaRPr lang="en-US"/>
        </a:p>
      </dgm:t>
    </dgm:pt>
    <dgm:pt modelId="{DCA0B3D7-DF71-4638-BA86-A511C1D2B9BD}">
      <dgm:prSet/>
      <dgm:spPr/>
      <dgm:t>
        <a:bodyPr/>
        <a:lstStyle/>
        <a:p>
          <a:r>
            <a:rPr lang="en-US" dirty="0"/>
            <a:t>Use</a:t>
          </a:r>
        </a:p>
      </dgm:t>
    </dgm:pt>
    <dgm:pt modelId="{63912EE5-5AE6-4DDB-B20E-C5912338CB48}" type="parTrans" cxnId="{AA7593A2-213C-4A0B-BC78-5EF11C042C28}">
      <dgm:prSet/>
      <dgm:spPr/>
      <dgm:t>
        <a:bodyPr/>
        <a:lstStyle/>
        <a:p>
          <a:endParaRPr lang="en-US"/>
        </a:p>
      </dgm:t>
    </dgm:pt>
    <dgm:pt modelId="{D151ADE9-6684-4407-9ECC-9D23F4A712FB}" type="sibTrans" cxnId="{AA7593A2-213C-4A0B-BC78-5EF11C042C28}">
      <dgm:prSet/>
      <dgm:spPr/>
      <dgm:t>
        <a:bodyPr/>
        <a:lstStyle/>
        <a:p>
          <a:endParaRPr lang="en-US"/>
        </a:p>
      </dgm:t>
    </dgm:pt>
    <dgm:pt modelId="{B7F7F52C-2639-4806-B94A-ACA1BF196CE0}">
      <dgm:prSet/>
      <dgm:spPr/>
      <dgm:t>
        <a:bodyPr/>
        <a:lstStyle/>
        <a:p>
          <a:r>
            <a:rPr lang="en-US" dirty="0"/>
            <a:t>Use </a:t>
          </a:r>
          <a:r>
            <a:rPr lang="en-US" b="1" dirty="0">
              <a:latin typeface="Bembo"/>
            </a:rPr>
            <a:t>bolding</a:t>
          </a:r>
          <a:r>
            <a:rPr lang="en-US" dirty="0"/>
            <a:t> or </a:t>
          </a:r>
          <a:r>
            <a:rPr lang="en-US" u="sng" dirty="0"/>
            <a:t>underlines</a:t>
          </a:r>
          <a:r>
            <a:rPr lang="en-US" dirty="0"/>
            <a:t> to emphasize your points. </a:t>
          </a:r>
        </a:p>
      </dgm:t>
    </dgm:pt>
    <dgm:pt modelId="{0FB08DB6-6181-4F75-8F3C-89C4BA613202}" type="parTrans" cxnId="{EB7B518E-93DE-4150-9DC6-11B674686FDF}">
      <dgm:prSet/>
      <dgm:spPr/>
      <dgm:t>
        <a:bodyPr/>
        <a:lstStyle/>
        <a:p>
          <a:endParaRPr lang="en-US"/>
        </a:p>
      </dgm:t>
    </dgm:pt>
    <dgm:pt modelId="{0C00C25E-4E42-4DB8-B8B6-0E9E46CEAFE9}" type="sibTrans" cxnId="{EB7B518E-93DE-4150-9DC6-11B674686FDF}">
      <dgm:prSet/>
      <dgm:spPr/>
      <dgm:t>
        <a:bodyPr/>
        <a:lstStyle/>
        <a:p>
          <a:endParaRPr lang="en-US"/>
        </a:p>
      </dgm:t>
    </dgm:pt>
    <dgm:pt modelId="{3F1BC88F-0BED-42A4-9688-8E14FFA27D6D}" type="pres">
      <dgm:prSet presAssocID="{C0EFF1ED-928A-4361-890B-5B5C31D19E5D}" presName="Name0" presStyleCnt="0">
        <dgm:presLayoutVars>
          <dgm:dir/>
          <dgm:animLvl val="lvl"/>
          <dgm:resizeHandles val="exact"/>
        </dgm:presLayoutVars>
      </dgm:prSet>
      <dgm:spPr/>
    </dgm:pt>
    <dgm:pt modelId="{49637E53-8DC8-441C-BCED-BB6FDDF0A7EC}" type="pres">
      <dgm:prSet presAssocID="{4FDEB6CA-12F6-4F11-AEC7-38320B8778E1}" presName="composite" presStyleCnt="0"/>
      <dgm:spPr/>
    </dgm:pt>
    <dgm:pt modelId="{04C21594-3941-48A2-89AB-BF1AB12991C8}" type="pres">
      <dgm:prSet presAssocID="{4FDEB6CA-12F6-4F11-AEC7-38320B8778E1}" presName="parTx" presStyleLbl="alignNode1" presStyleIdx="0" presStyleCnt="3">
        <dgm:presLayoutVars>
          <dgm:chMax val="0"/>
          <dgm:chPref val="0"/>
        </dgm:presLayoutVars>
      </dgm:prSet>
      <dgm:spPr/>
    </dgm:pt>
    <dgm:pt modelId="{7AFE3DEA-4E6B-4E01-A8DC-689C969B0CB4}" type="pres">
      <dgm:prSet presAssocID="{4FDEB6CA-12F6-4F11-AEC7-38320B8778E1}" presName="desTx" presStyleLbl="alignAccFollowNode1" presStyleIdx="0" presStyleCnt="3">
        <dgm:presLayoutVars/>
      </dgm:prSet>
      <dgm:spPr/>
    </dgm:pt>
    <dgm:pt modelId="{55D1C189-1661-4C9E-8B47-4C3066A518E3}" type="pres">
      <dgm:prSet presAssocID="{4A7B09AC-000B-4ADD-A674-945719265263}" presName="space" presStyleCnt="0"/>
      <dgm:spPr/>
    </dgm:pt>
    <dgm:pt modelId="{2BCF1B4B-9120-4BBB-A869-86FB065F4956}" type="pres">
      <dgm:prSet presAssocID="{1A1AC4F1-B7F0-47B2-8759-4D169B08CF24}" presName="composite" presStyleCnt="0"/>
      <dgm:spPr/>
    </dgm:pt>
    <dgm:pt modelId="{C53999BA-B370-4FE3-9820-55EE5EB6F338}" type="pres">
      <dgm:prSet presAssocID="{1A1AC4F1-B7F0-47B2-8759-4D169B08CF24}" presName="parTx" presStyleLbl="alignNode1" presStyleIdx="1" presStyleCnt="3">
        <dgm:presLayoutVars>
          <dgm:chMax val="0"/>
          <dgm:chPref val="0"/>
        </dgm:presLayoutVars>
      </dgm:prSet>
      <dgm:spPr/>
    </dgm:pt>
    <dgm:pt modelId="{FAB10555-0FCE-4659-B613-85911AB62F82}" type="pres">
      <dgm:prSet presAssocID="{1A1AC4F1-B7F0-47B2-8759-4D169B08CF24}" presName="desTx" presStyleLbl="alignAccFollowNode1" presStyleIdx="1" presStyleCnt="3">
        <dgm:presLayoutVars/>
      </dgm:prSet>
      <dgm:spPr/>
    </dgm:pt>
    <dgm:pt modelId="{47A1706F-8504-4527-9CED-DDF460910C82}" type="pres">
      <dgm:prSet presAssocID="{B7E2243C-9523-4AC1-8784-921BB7FD307D}" presName="space" presStyleCnt="0"/>
      <dgm:spPr/>
    </dgm:pt>
    <dgm:pt modelId="{D72885D1-08A8-4636-BE0C-E0AA7945BCF6}" type="pres">
      <dgm:prSet presAssocID="{DCA0B3D7-DF71-4638-BA86-A511C1D2B9BD}" presName="composite" presStyleCnt="0"/>
      <dgm:spPr/>
    </dgm:pt>
    <dgm:pt modelId="{63AD8322-C18F-4588-9D97-20E2FFA79A4A}" type="pres">
      <dgm:prSet presAssocID="{DCA0B3D7-DF71-4638-BA86-A511C1D2B9BD}" presName="parTx" presStyleLbl="alignNode1" presStyleIdx="2" presStyleCnt="3">
        <dgm:presLayoutVars>
          <dgm:chMax val="0"/>
          <dgm:chPref val="0"/>
        </dgm:presLayoutVars>
      </dgm:prSet>
      <dgm:spPr/>
    </dgm:pt>
    <dgm:pt modelId="{113226E7-5A42-43D0-A38F-1BCF863AFCC7}" type="pres">
      <dgm:prSet presAssocID="{DCA0B3D7-DF71-4638-BA86-A511C1D2B9BD}" presName="desTx" presStyleLbl="alignAccFollowNode1" presStyleIdx="2" presStyleCnt="3">
        <dgm:presLayoutVars/>
      </dgm:prSet>
      <dgm:spPr/>
    </dgm:pt>
  </dgm:ptLst>
  <dgm:cxnLst>
    <dgm:cxn modelId="{D4905B1D-9546-47CC-96F5-7DC8F79F8EEA}" srcId="{C0EFF1ED-928A-4361-890B-5B5C31D19E5D}" destId="{4FDEB6CA-12F6-4F11-AEC7-38320B8778E1}" srcOrd="0" destOrd="0" parTransId="{D5BECCB4-FA0D-4F16-B801-9940F08B88D6}" sibTransId="{4A7B09AC-000B-4ADD-A674-945719265263}"/>
    <dgm:cxn modelId="{2AC6CA27-0149-488C-8395-BC2172BC1140}" type="presOf" srcId="{C0EFF1ED-928A-4361-890B-5B5C31D19E5D}" destId="{3F1BC88F-0BED-42A4-9688-8E14FFA27D6D}" srcOrd="0" destOrd="0" presId="urn:microsoft.com/office/officeart/2016/7/layout/HorizontalActionList"/>
    <dgm:cxn modelId="{31423C2D-5730-41D3-A197-77775BBAF47E}" srcId="{C0EFF1ED-928A-4361-890B-5B5C31D19E5D}" destId="{1A1AC4F1-B7F0-47B2-8759-4D169B08CF24}" srcOrd="1" destOrd="0" parTransId="{5A7FC4E6-1A3D-418A-9003-EE3EA6FE9934}" sibTransId="{B7E2243C-9523-4AC1-8784-921BB7FD307D}"/>
    <dgm:cxn modelId="{70E9CD6A-4CBC-4290-A3C6-C785990834BF}" srcId="{1A1AC4F1-B7F0-47B2-8759-4D169B08CF24}" destId="{8CE2AFDB-7D62-47CA-B9B8-A825E86E229B}" srcOrd="0" destOrd="0" parTransId="{0E287E3C-D887-41BD-9822-9429E39DED88}" sibTransId="{26D2626F-3B8E-4F78-8CE8-0299C01AE15D}"/>
    <dgm:cxn modelId="{C3B5686D-D47D-4FED-AD2F-B382969A504D}" type="presOf" srcId="{8CE2AFDB-7D62-47CA-B9B8-A825E86E229B}" destId="{FAB10555-0FCE-4659-B613-85911AB62F82}" srcOrd="0" destOrd="0" presId="urn:microsoft.com/office/officeart/2016/7/layout/HorizontalActionList"/>
    <dgm:cxn modelId="{B325C481-2F78-4441-AB3E-B471F67809A4}" type="presOf" srcId="{DCA0B3D7-DF71-4638-BA86-A511C1D2B9BD}" destId="{63AD8322-C18F-4588-9D97-20E2FFA79A4A}" srcOrd="0" destOrd="0" presId="urn:microsoft.com/office/officeart/2016/7/layout/HorizontalActionList"/>
    <dgm:cxn modelId="{D72BC082-3422-41FA-A852-2283CA354D5A}" type="presOf" srcId="{4FDEB6CA-12F6-4F11-AEC7-38320B8778E1}" destId="{04C21594-3941-48A2-89AB-BF1AB12991C8}" srcOrd="0" destOrd="0" presId="urn:microsoft.com/office/officeart/2016/7/layout/HorizontalActionList"/>
    <dgm:cxn modelId="{EB7B518E-93DE-4150-9DC6-11B674686FDF}" srcId="{DCA0B3D7-DF71-4638-BA86-A511C1D2B9BD}" destId="{B7F7F52C-2639-4806-B94A-ACA1BF196CE0}" srcOrd="0" destOrd="0" parTransId="{0FB08DB6-6181-4F75-8F3C-89C4BA613202}" sibTransId="{0C00C25E-4E42-4DB8-B8B6-0E9E46CEAFE9}"/>
    <dgm:cxn modelId="{8E36C095-B7C6-4895-82C1-8AFD332E75E3}" type="presOf" srcId="{1A1AC4F1-B7F0-47B2-8759-4D169B08CF24}" destId="{C53999BA-B370-4FE3-9820-55EE5EB6F338}" srcOrd="0" destOrd="0" presId="urn:microsoft.com/office/officeart/2016/7/layout/HorizontalActionList"/>
    <dgm:cxn modelId="{70340397-EC70-4DD7-B26F-6A16B0723504}" srcId="{4FDEB6CA-12F6-4F11-AEC7-38320B8778E1}" destId="{6380000F-3755-4EB5-A125-ECF76EB0095B}" srcOrd="0" destOrd="0" parTransId="{49700B52-5C08-467A-B2CA-F677290658C6}" sibTransId="{D278E51D-2000-4A15-A024-F8EAF0FAA50D}"/>
    <dgm:cxn modelId="{AA7593A2-213C-4A0B-BC78-5EF11C042C28}" srcId="{C0EFF1ED-928A-4361-890B-5B5C31D19E5D}" destId="{DCA0B3D7-DF71-4638-BA86-A511C1D2B9BD}" srcOrd="2" destOrd="0" parTransId="{63912EE5-5AE6-4DDB-B20E-C5912338CB48}" sibTransId="{D151ADE9-6684-4407-9ECC-9D23F4A712FB}"/>
    <dgm:cxn modelId="{0899B9B3-6B0E-4F49-86D9-504C46F8DF6B}" type="presOf" srcId="{6380000F-3755-4EB5-A125-ECF76EB0095B}" destId="{7AFE3DEA-4E6B-4E01-A8DC-689C969B0CB4}" srcOrd="0" destOrd="0" presId="urn:microsoft.com/office/officeart/2016/7/layout/HorizontalActionList"/>
    <dgm:cxn modelId="{F02B33BC-35AD-4AC4-8AA5-392B2B0FF788}" type="presOf" srcId="{B7F7F52C-2639-4806-B94A-ACA1BF196CE0}" destId="{113226E7-5A42-43D0-A38F-1BCF863AFCC7}" srcOrd="0" destOrd="0" presId="urn:microsoft.com/office/officeart/2016/7/layout/HorizontalActionList"/>
    <dgm:cxn modelId="{59811BC0-F2CF-40AF-BF73-66B836C67716}" type="presParOf" srcId="{3F1BC88F-0BED-42A4-9688-8E14FFA27D6D}" destId="{49637E53-8DC8-441C-BCED-BB6FDDF0A7EC}" srcOrd="0" destOrd="0" presId="urn:microsoft.com/office/officeart/2016/7/layout/HorizontalActionList"/>
    <dgm:cxn modelId="{D6B0EE96-A85E-4E2B-B9FC-889EA4D82BA0}" type="presParOf" srcId="{49637E53-8DC8-441C-BCED-BB6FDDF0A7EC}" destId="{04C21594-3941-48A2-89AB-BF1AB12991C8}" srcOrd="0" destOrd="0" presId="urn:microsoft.com/office/officeart/2016/7/layout/HorizontalActionList"/>
    <dgm:cxn modelId="{F3B83721-649E-4E3E-8FC7-D81A571D1302}" type="presParOf" srcId="{49637E53-8DC8-441C-BCED-BB6FDDF0A7EC}" destId="{7AFE3DEA-4E6B-4E01-A8DC-689C969B0CB4}" srcOrd="1" destOrd="0" presId="urn:microsoft.com/office/officeart/2016/7/layout/HorizontalActionList"/>
    <dgm:cxn modelId="{5DA31507-8E70-4958-B18B-E0C9B691A503}" type="presParOf" srcId="{3F1BC88F-0BED-42A4-9688-8E14FFA27D6D}" destId="{55D1C189-1661-4C9E-8B47-4C3066A518E3}" srcOrd="1" destOrd="0" presId="urn:microsoft.com/office/officeart/2016/7/layout/HorizontalActionList"/>
    <dgm:cxn modelId="{716F656D-B710-4C35-A543-A5311A7428F0}" type="presParOf" srcId="{3F1BC88F-0BED-42A4-9688-8E14FFA27D6D}" destId="{2BCF1B4B-9120-4BBB-A869-86FB065F4956}" srcOrd="2" destOrd="0" presId="urn:microsoft.com/office/officeart/2016/7/layout/HorizontalActionList"/>
    <dgm:cxn modelId="{08AF64AC-620B-4C20-B06A-7D221AACFDB0}" type="presParOf" srcId="{2BCF1B4B-9120-4BBB-A869-86FB065F4956}" destId="{C53999BA-B370-4FE3-9820-55EE5EB6F338}" srcOrd="0" destOrd="0" presId="urn:microsoft.com/office/officeart/2016/7/layout/HorizontalActionList"/>
    <dgm:cxn modelId="{6BB58E63-224C-4020-9C14-7CBC87A0A7BE}" type="presParOf" srcId="{2BCF1B4B-9120-4BBB-A869-86FB065F4956}" destId="{FAB10555-0FCE-4659-B613-85911AB62F82}" srcOrd="1" destOrd="0" presId="urn:microsoft.com/office/officeart/2016/7/layout/HorizontalActionList"/>
    <dgm:cxn modelId="{C5055A76-CE1A-4BB1-A92F-CF1D24012E95}" type="presParOf" srcId="{3F1BC88F-0BED-42A4-9688-8E14FFA27D6D}" destId="{47A1706F-8504-4527-9CED-DDF460910C82}" srcOrd="3" destOrd="0" presId="urn:microsoft.com/office/officeart/2016/7/layout/HorizontalActionList"/>
    <dgm:cxn modelId="{229C5622-3FF6-4929-B3AA-C734424E50CD}" type="presParOf" srcId="{3F1BC88F-0BED-42A4-9688-8E14FFA27D6D}" destId="{D72885D1-08A8-4636-BE0C-E0AA7945BCF6}" srcOrd="4" destOrd="0" presId="urn:microsoft.com/office/officeart/2016/7/layout/HorizontalActionList"/>
    <dgm:cxn modelId="{758FFF58-DC1C-48ED-8E72-A3F8F8D21295}" type="presParOf" srcId="{D72885D1-08A8-4636-BE0C-E0AA7945BCF6}" destId="{63AD8322-C18F-4588-9D97-20E2FFA79A4A}" srcOrd="0" destOrd="0" presId="urn:microsoft.com/office/officeart/2016/7/layout/HorizontalActionList"/>
    <dgm:cxn modelId="{6D4CAF22-C238-4F49-9D6F-B8379455D381}" type="presParOf" srcId="{D72885D1-08A8-4636-BE0C-E0AA7945BCF6}" destId="{113226E7-5A42-43D0-A38F-1BCF863AFCC7}" srcOrd="1" destOrd="0" presId="urn:microsoft.com/office/officeart/2016/7/layout/Horizontal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C66BD4-9BCB-4240-8696-968C1031CC5B}"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7E8918C-2CD0-48B1-BCC2-65C59DA5363F}">
      <dgm:prSet/>
      <dgm:spPr/>
      <dgm:t>
        <a:bodyPr/>
        <a:lstStyle/>
        <a:p>
          <a:r>
            <a:rPr lang="en-US" dirty="0"/>
            <a:t>Images are great options for PowerPoints since they are easy to understand. </a:t>
          </a:r>
        </a:p>
      </dgm:t>
    </dgm:pt>
    <dgm:pt modelId="{678D4697-AA5E-4F68-B7CD-D96E646C5303}" type="parTrans" cxnId="{28662F75-617E-4DE8-892F-B805C87CFE40}">
      <dgm:prSet/>
      <dgm:spPr/>
      <dgm:t>
        <a:bodyPr/>
        <a:lstStyle/>
        <a:p>
          <a:endParaRPr lang="en-US"/>
        </a:p>
      </dgm:t>
    </dgm:pt>
    <dgm:pt modelId="{CFA41C66-3CCF-48F9-BEEF-F8731295F977}" type="sibTrans" cxnId="{28662F75-617E-4DE8-892F-B805C87CFE40}">
      <dgm:prSet/>
      <dgm:spPr/>
      <dgm:t>
        <a:bodyPr/>
        <a:lstStyle/>
        <a:p>
          <a:endParaRPr lang="en-US"/>
        </a:p>
      </dgm:t>
    </dgm:pt>
    <dgm:pt modelId="{CA440B2B-2330-42CA-BF7E-2E5C387B9EE1}">
      <dgm:prSet/>
      <dgm:spPr/>
      <dgm:t>
        <a:bodyPr/>
        <a:lstStyle/>
        <a:p>
          <a:r>
            <a:rPr lang="en-US" dirty="0"/>
            <a:t>Consider using relevant graphs or images to enhance your points. </a:t>
          </a:r>
        </a:p>
      </dgm:t>
    </dgm:pt>
    <dgm:pt modelId="{010D671D-215C-4C75-8455-3B04A4276707}" type="parTrans" cxnId="{8B066B9A-A8C5-4B24-858A-29D8FC61489C}">
      <dgm:prSet/>
      <dgm:spPr/>
      <dgm:t>
        <a:bodyPr/>
        <a:lstStyle/>
        <a:p>
          <a:endParaRPr lang="en-US"/>
        </a:p>
      </dgm:t>
    </dgm:pt>
    <dgm:pt modelId="{22A03279-EC02-418E-8CC9-9BF62C6A0CCA}" type="sibTrans" cxnId="{8B066B9A-A8C5-4B24-858A-29D8FC61489C}">
      <dgm:prSet/>
      <dgm:spPr/>
      <dgm:t>
        <a:bodyPr/>
        <a:lstStyle/>
        <a:p>
          <a:endParaRPr lang="en-US"/>
        </a:p>
      </dgm:t>
    </dgm:pt>
    <dgm:pt modelId="{96CB728A-3669-4D2B-90D1-55B5C5DE5227}">
      <dgm:prSet/>
      <dgm:spPr/>
      <dgm:t>
        <a:bodyPr/>
        <a:lstStyle/>
        <a:p>
          <a:r>
            <a:rPr lang="en-US" dirty="0"/>
            <a:t>Place images off-center to make room for texts. </a:t>
          </a:r>
        </a:p>
      </dgm:t>
    </dgm:pt>
    <dgm:pt modelId="{E289DA0E-60E3-42FB-91DB-F42CB0AD5B3B}" type="parTrans" cxnId="{E473F682-11DC-4932-8293-292E9BBC53E7}">
      <dgm:prSet/>
      <dgm:spPr/>
      <dgm:t>
        <a:bodyPr/>
        <a:lstStyle/>
        <a:p>
          <a:endParaRPr lang="en-US"/>
        </a:p>
      </dgm:t>
    </dgm:pt>
    <dgm:pt modelId="{8EE1E303-6396-4AC9-B2B7-438A0565AB0A}" type="sibTrans" cxnId="{E473F682-11DC-4932-8293-292E9BBC53E7}">
      <dgm:prSet/>
      <dgm:spPr/>
      <dgm:t>
        <a:bodyPr/>
        <a:lstStyle/>
        <a:p>
          <a:endParaRPr lang="en-US"/>
        </a:p>
      </dgm:t>
    </dgm:pt>
    <dgm:pt modelId="{DDD34CDE-B422-458E-9185-7730E7F9347E}" type="pres">
      <dgm:prSet presAssocID="{1DC66BD4-9BCB-4240-8696-968C1031CC5B}" presName="root" presStyleCnt="0">
        <dgm:presLayoutVars>
          <dgm:dir/>
          <dgm:resizeHandles val="exact"/>
        </dgm:presLayoutVars>
      </dgm:prSet>
      <dgm:spPr/>
    </dgm:pt>
    <dgm:pt modelId="{214E7342-558C-44B5-81A4-2632A6CF62C9}" type="pres">
      <dgm:prSet presAssocID="{F7E8918C-2CD0-48B1-BCC2-65C59DA5363F}" presName="compNode" presStyleCnt="0"/>
      <dgm:spPr/>
    </dgm:pt>
    <dgm:pt modelId="{E48FD4A9-4456-4949-A766-3E7154E69508}" type="pres">
      <dgm:prSet presAssocID="{F7E8918C-2CD0-48B1-BCC2-65C59DA5363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mage"/>
        </a:ext>
      </dgm:extLst>
    </dgm:pt>
    <dgm:pt modelId="{9393BAFC-0A57-43E5-B6E0-159089F6E60D}" type="pres">
      <dgm:prSet presAssocID="{F7E8918C-2CD0-48B1-BCC2-65C59DA5363F}" presName="spaceRect" presStyleCnt="0"/>
      <dgm:spPr/>
    </dgm:pt>
    <dgm:pt modelId="{5F9BE16D-54A9-4C09-A7C7-77C4AABCA3DF}" type="pres">
      <dgm:prSet presAssocID="{F7E8918C-2CD0-48B1-BCC2-65C59DA5363F}" presName="textRect" presStyleLbl="revTx" presStyleIdx="0" presStyleCnt="3">
        <dgm:presLayoutVars>
          <dgm:chMax val="1"/>
          <dgm:chPref val="1"/>
        </dgm:presLayoutVars>
      </dgm:prSet>
      <dgm:spPr/>
    </dgm:pt>
    <dgm:pt modelId="{E04AC80F-6FDA-41A1-91CD-33C44F37C610}" type="pres">
      <dgm:prSet presAssocID="{CFA41C66-3CCF-48F9-BEEF-F8731295F977}" presName="sibTrans" presStyleCnt="0"/>
      <dgm:spPr/>
    </dgm:pt>
    <dgm:pt modelId="{FDCCDF68-0D90-4199-8AC1-E43D273FEF56}" type="pres">
      <dgm:prSet presAssocID="{CA440B2B-2330-42CA-BF7E-2E5C387B9EE1}" presName="compNode" presStyleCnt="0"/>
      <dgm:spPr/>
    </dgm:pt>
    <dgm:pt modelId="{5F0BCA24-4700-418E-95A3-B0552344AACB}" type="pres">
      <dgm:prSet presAssocID="{CA440B2B-2330-42CA-BF7E-2E5C387B9EE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B8D75187-B303-45D4-AC6F-CB44D36D264E}" type="pres">
      <dgm:prSet presAssocID="{CA440B2B-2330-42CA-BF7E-2E5C387B9EE1}" presName="spaceRect" presStyleCnt="0"/>
      <dgm:spPr/>
    </dgm:pt>
    <dgm:pt modelId="{5FCEDBD5-4553-451A-8B85-7E1829244608}" type="pres">
      <dgm:prSet presAssocID="{CA440B2B-2330-42CA-BF7E-2E5C387B9EE1}" presName="textRect" presStyleLbl="revTx" presStyleIdx="1" presStyleCnt="3">
        <dgm:presLayoutVars>
          <dgm:chMax val="1"/>
          <dgm:chPref val="1"/>
        </dgm:presLayoutVars>
      </dgm:prSet>
      <dgm:spPr/>
    </dgm:pt>
    <dgm:pt modelId="{6D028338-C7B7-410D-9CA1-775E09AA744C}" type="pres">
      <dgm:prSet presAssocID="{22A03279-EC02-418E-8CC9-9BF62C6A0CCA}" presName="sibTrans" presStyleCnt="0"/>
      <dgm:spPr/>
    </dgm:pt>
    <dgm:pt modelId="{3F04A47B-6DDE-440E-A8C2-D24EC3C0D56D}" type="pres">
      <dgm:prSet presAssocID="{96CB728A-3669-4D2B-90D1-55B5C5DE5227}" presName="compNode" presStyleCnt="0"/>
      <dgm:spPr/>
    </dgm:pt>
    <dgm:pt modelId="{56DC2F67-5E83-484A-8119-BD8DF6463FD5}" type="pres">
      <dgm:prSet presAssocID="{96CB728A-3669-4D2B-90D1-55B5C5DE522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lls"/>
        </a:ext>
      </dgm:extLst>
    </dgm:pt>
    <dgm:pt modelId="{EC9FA69F-8D23-48DF-A848-64FFE3ED2562}" type="pres">
      <dgm:prSet presAssocID="{96CB728A-3669-4D2B-90D1-55B5C5DE5227}" presName="spaceRect" presStyleCnt="0"/>
      <dgm:spPr/>
    </dgm:pt>
    <dgm:pt modelId="{FC225CF4-E826-4B32-9589-2A5FD2F2E9DF}" type="pres">
      <dgm:prSet presAssocID="{96CB728A-3669-4D2B-90D1-55B5C5DE5227}" presName="textRect" presStyleLbl="revTx" presStyleIdx="2" presStyleCnt="3">
        <dgm:presLayoutVars>
          <dgm:chMax val="1"/>
          <dgm:chPref val="1"/>
        </dgm:presLayoutVars>
      </dgm:prSet>
      <dgm:spPr/>
    </dgm:pt>
  </dgm:ptLst>
  <dgm:cxnLst>
    <dgm:cxn modelId="{E4331E39-F52E-4CB3-ABEB-1103716303E7}" type="presOf" srcId="{1DC66BD4-9BCB-4240-8696-968C1031CC5B}" destId="{DDD34CDE-B422-458E-9185-7730E7F9347E}" srcOrd="0" destOrd="0" presId="urn:microsoft.com/office/officeart/2018/2/layout/IconLabelList"/>
    <dgm:cxn modelId="{28662F75-617E-4DE8-892F-B805C87CFE40}" srcId="{1DC66BD4-9BCB-4240-8696-968C1031CC5B}" destId="{F7E8918C-2CD0-48B1-BCC2-65C59DA5363F}" srcOrd="0" destOrd="0" parTransId="{678D4697-AA5E-4F68-B7CD-D96E646C5303}" sibTransId="{CFA41C66-3CCF-48F9-BEEF-F8731295F977}"/>
    <dgm:cxn modelId="{5E8A3E79-F463-4B30-818C-9177AB0986E8}" type="presOf" srcId="{F7E8918C-2CD0-48B1-BCC2-65C59DA5363F}" destId="{5F9BE16D-54A9-4C09-A7C7-77C4AABCA3DF}" srcOrd="0" destOrd="0" presId="urn:microsoft.com/office/officeart/2018/2/layout/IconLabelList"/>
    <dgm:cxn modelId="{E473F682-11DC-4932-8293-292E9BBC53E7}" srcId="{1DC66BD4-9BCB-4240-8696-968C1031CC5B}" destId="{96CB728A-3669-4D2B-90D1-55B5C5DE5227}" srcOrd="2" destOrd="0" parTransId="{E289DA0E-60E3-42FB-91DB-F42CB0AD5B3B}" sibTransId="{8EE1E303-6396-4AC9-B2B7-438A0565AB0A}"/>
    <dgm:cxn modelId="{8B066B9A-A8C5-4B24-858A-29D8FC61489C}" srcId="{1DC66BD4-9BCB-4240-8696-968C1031CC5B}" destId="{CA440B2B-2330-42CA-BF7E-2E5C387B9EE1}" srcOrd="1" destOrd="0" parTransId="{010D671D-215C-4C75-8455-3B04A4276707}" sibTransId="{22A03279-EC02-418E-8CC9-9BF62C6A0CCA}"/>
    <dgm:cxn modelId="{528FD6D2-1118-49C0-B5C1-14A81D6F9446}" type="presOf" srcId="{CA440B2B-2330-42CA-BF7E-2E5C387B9EE1}" destId="{5FCEDBD5-4553-451A-8B85-7E1829244608}" srcOrd="0" destOrd="0" presId="urn:microsoft.com/office/officeart/2018/2/layout/IconLabelList"/>
    <dgm:cxn modelId="{4DB3D7E9-164F-4E7A-B67A-5F38385796F1}" type="presOf" srcId="{96CB728A-3669-4D2B-90D1-55B5C5DE5227}" destId="{FC225CF4-E826-4B32-9589-2A5FD2F2E9DF}" srcOrd="0" destOrd="0" presId="urn:microsoft.com/office/officeart/2018/2/layout/IconLabelList"/>
    <dgm:cxn modelId="{DD7D53FB-3C56-448A-9C04-03FAF45A2BA0}" type="presParOf" srcId="{DDD34CDE-B422-458E-9185-7730E7F9347E}" destId="{214E7342-558C-44B5-81A4-2632A6CF62C9}" srcOrd="0" destOrd="0" presId="urn:microsoft.com/office/officeart/2018/2/layout/IconLabelList"/>
    <dgm:cxn modelId="{2F118C9E-281A-4A12-8029-628089CB0926}" type="presParOf" srcId="{214E7342-558C-44B5-81A4-2632A6CF62C9}" destId="{E48FD4A9-4456-4949-A766-3E7154E69508}" srcOrd="0" destOrd="0" presId="urn:microsoft.com/office/officeart/2018/2/layout/IconLabelList"/>
    <dgm:cxn modelId="{2E91D262-267E-4CB5-8A4D-2670545DCA33}" type="presParOf" srcId="{214E7342-558C-44B5-81A4-2632A6CF62C9}" destId="{9393BAFC-0A57-43E5-B6E0-159089F6E60D}" srcOrd="1" destOrd="0" presId="urn:microsoft.com/office/officeart/2018/2/layout/IconLabelList"/>
    <dgm:cxn modelId="{5FBF1E07-9D31-4C01-B976-EA04DDD5FD6E}" type="presParOf" srcId="{214E7342-558C-44B5-81A4-2632A6CF62C9}" destId="{5F9BE16D-54A9-4C09-A7C7-77C4AABCA3DF}" srcOrd="2" destOrd="0" presId="urn:microsoft.com/office/officeart/2018/2/layout/IconLabelList"/>
    <dgm:cxn modelId="{A834FBB5-CC72-4691-847A-9E26C992DAC0}" type="presParOf" srcId="{DDD34CDE-B422-458E-9185-7730E7F9347E}" destId="{E04AC80F-6FDA-41A1-91CD-33C44F37C610}" srcOrd="1" destOrd="0" presId="urn:microsoft.com/office/officeart/2018/2/layout/IconLabelList"/>
    <dgm:cxn modelId="{24CCCEBD-C25C-4BEB-B45A-209ECC0FEFE1}" type="presParOf" srcId="{DDD34CDE-B422-458E-9185-7730E7F9347E}" destId="{FDCCDF68-0D90-4199-8AC1-E43D273FEF56}" srcOrd="2" destOrd="0" presId="urn:microsoft.com/office/officeart/2018/2/layout/IconLabelList"/>
    <dgm:cxn modelId="{6F5F2831-A9F3-4485-8D29-223621D16E9E}" type="presParOf" srcId="{FDCCDF68-0D90-4199-8AC1-E43D273FEF56}" destId="{5F0BCA24-4700-418E-95A3-B0552344AACB}" srcOrd="0" destOrd="0" presId="urn:microsoft.com/office/officeart/2018/2/layout/IconLabelList"/>
    <dgm:cxn modelId="{24DCED92-0978-4AB2-AFC3-FEC1E80EA047}" type="presParOf" srcId="{FDCCDF68-0D90-4199-8AC1-E43D273FEF56}" destId="{B8D75187-B303-45D4-AC6F-CB44D36D264E}" srcOrd="1" destOrd="0" presId="urn:microsoft.com/office/officeart/2018/2/layout/IconLabelList"/>
    <dgm:cxn modelId="{85CDDCB6-D0E0-47EF-B6DF-386E9B27F9E1}" type="presParOf" srcId="{FDCCDF68-0D90-4199-8AC1-E43D273FEF56}" destId="{5FCEDBD5-4553-451A-8B85-7E1829244608}" srcOrd="2" destOrd="0" presId="urn:microsoft.com/office/officeart/2018/2/layout/IconLabelList"/>
    <dgm:cxn modelId="{FF0B263D-399F-449C-9EA7-C5266BEE1C4F}" type="presParOf" srcId="{DDD34CDE-B422-458E-9185-7730E7F9347E}" destId="{6D028338-C7B7-410D-9CA1-775E09AA744C}" srcOrd="3" destOrd="0" presId="urn:microsoft.com/office/officeart/2018/2/layout/IconLabelList"/>
    <dgm:cxn modelId="{2C3B7623-AADF-4461-96F3-A3D87659C81B}" type="presParOf" srcId="{DDD34CDE-B422-458E-9185-7730E7F9347E}" destId="{3F04A47B-6DDE-440E-A8C2-D24EC3C0D56D}" srcOrd="4" destOrd="0" presId="urn:microsoft.com/office/officeart/2018/2/layout/IconLabelList"/>
    <dgm:cxn modelId="{1DD3CB08-B996-4D65-B23D-E33CA210EA88}" type="presParOf" srcId="{3F04A47B-6DDE-440E-A8C2-D24EC3C0D56D}" destId="{56DC2F67-5E83-484A-8119-BD8DF6463FD5}" srcOrd="0" destOrd="0" presId="urn:microsoft.com/office/officeart/2018/2/layout/IconLabelList"/>
    <dgm:cxn modelId="{681ED1BE-DA4E-4B52-B15F-17D460E3BB64}" type="presParOf" srcId="{3F04A47B-6DDE-440E-A8C2-D24EC3C0D56D}" destId="{EC9FA69F-8D23-48DF-A848-64FFE3ED2562}" srcOrd="1" destOrd="0" presId="urn:microsoft.com/office/officeart/2018/2/layout/IconLabelList"/>
    <dgm:cxn modelId="{ADFEE45E-AE74-4A35-846B-96E59073E728}" type="presParOf" srcId="{3F04A47B-6DDE-440E-A8C2-D24EC3C0D56D}" destId="{FC225CF4-E826-4B32-9589-2A5FD2F2E9DF}"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8AD32E-067F-464B-95D4-6171E8779756}"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3051A757-4613-4380-B25A-1C7758947B11}">
      <dgm:prSet/>
      <dgm:spPr/>
      <dgm:t>
        <a:bodyPr/>
        <a:lstStyle/>
        <a:p>
          <a:r>
            <a:rPr lang="en-US" dirty="0"/>
            <a:t>Do not overly rely on the slides by reading them word-for-word.</a:t>
          </a:r>
        </a:p>
      </dgm:t>
    </dgm:pt>
    <dgm:pt modelId="{5FF22AAD-93F1-48F2-8E7B-62A851291A0E}" type="parTrans" cxnId="{048AFEC2-A8B3-4082-88D1-C8092FBC6BD3}">
      <dgm:prSet/>
      <dgm:spPr/>
      <dgm:t>
        <a:bodyPr/>
        <a:lstStyle/>
        <a:p>
          <a:endParaRPr lang="en-US"/>
        </a:p>
      </dgm:t>
    </dgm:pt>
    <dgm:pt modelId="{E969E4B5-446C-4452-B93B-13F6CF3A7544}" type="sibTrans" cxnId="{048AFEC2-A8B3-4082-88D1-C8092FBC6BD3}">
      <dgm:prSet phldrT="1" phldr="0"/>
      <dgm:spPr/>
      <dgm:t>
        <a:bodyPr/>
        <a:lstStyle/>
        <a:p>
          <a:r>
            <a:rPr lang="en-US"/>
            <a:t>1</a:t>
          </a:r>
        </a:p>
      </dgm:t>
    </dgm:pt>
    <dgm:pt modelId="{64DFFC23-1CEC-4D1C-99C8-B4B1CFB26E67}">
      <dgm:prSet/>
      <dgm:spPr/>
      <dgm:t>
        <a:bodyPr/>
        <a:lstStyle/>
        <a:p>
          <a:r>
            <a:rPr lang="en-US" dirty="0"/>
            <a:t>Elaborate on your slide's bullet points when speaking.</a:t>
          </a:r>
        </a:p>
      </dgm:t>
    </dgm:pt>
    <dgm:pt modelId="{05C6128F-8CE5-4FCA-B6C8-B15FED8C5A47}" type="parTrans" cxnId="{4473161B-635E-4114-A3DD-A69806344140}">
      <dgm:prSet/>
      <dgm:spPr/>
      <dgm:t>
        <a:bodyPr/>
        <a:lstStyle/>
        <a:p>
          <a:endParaRPr lang="en-US"/>
        </a:p>
      </dgm:t>
    </dgm:pt>
    <dgm:pt modelId="{64E1D588-F2E7-4EBF-9F58-2C4772F1EAA0}" type="sibTrans" cxnId="{4473161B-635E-4114-A3DD-A69806344140}">
      <dgm:prSet phldrT="2" phldr="0"/>
      <dgm:spPr/>
      <dgm:t>
        <a:bodyPr/>
        <a:lstStyle/>
        <a:p>
          <a:r>
            <a:rPr lang="en-US"/>
            <a:t>2</a:t>
          </a:r>
        </a:p>
      </dgm:t>
    </dgm:pt>
    <dgm:pt modelId="{96200EE9-82AD-4BBD-85F9-E1CC9A69D38B}">
      <dgm:prSet/>
      <dgm:spPr/>
      <dgm:t>
        <a:bodyPr/>
        <a:lstStyle/>
        <a:p>
          <a:r>
            <a:rPr lang="en-US" dirty="0"/>
            <a:t>Keep your points on the slides concise and easy to read. </a:t>
          </a:r>
        </a:p>
      </dgm:t>
    </dgm:pt>
    <dgm:pt modelId="{769DAF1F-3C4B-4A0B-AD16-5450990A2F89}" type="parTrans" cxnId="{60E0A3E0-0243-4E98-94DA-03A0FC22D007}">
      <dgm:prSet/>
      <dgm:spPr/>
      <dgm:t>
        <a:bodyPr/>
        <a:lstStyle/>
        <a:p>
          <a:endParaRPr lang="en-US"/>
        </a:p>
      </dgm:t>
    </dgm:pt>
    <dgm:pt modelId="{B696FC15-E973-4E10-8B66-A489E4A9DCC4}" type="sibTrans" cxnId="{60E0A3E0-0243-4E98-94DA-03A0FC22D007}">
      <dgm:prSet phldrT="3" phldr="0"/>
      <dgm:spPr/>
      <dgm:t>
        <a:bodyPr/>
        <a:lstStyle/>
        <a:p>
          <a:r>
            <a:rPr lang="en-US"/>
            <a:t>3</a:t>
          </a:r>
        </a:p>
      </dgm:t>
    </dgm:pt>
    <dgm:pt modelId="{DDFEAFE0-27AD-42EF-8F50-5A40C1291898}">
      <dgm:prSet/>
      <dgm:spPr/>
      <dgm:t>
        <a:bodyPr/>
        <a:lstStyle/>
        <a:p>
          <a:r>
            <a:rPr lang="en-US" dirty="0"/>
            <a:t>Explain your points and graphics on the slides when speaking. </a:t>
          </a:r>
        </a:p>
      </dgm:t>
    </dgm:pt>
    <dgm:pt modelId="{E029EF51-FFF5-48A2-BD7D-222451BC16F5}" type="parTrans" cxnId="{B6A685D0-58F1-4A67-9DA5-571BD866270A}">
      <dgm:prSet/>
      <dgm:spPr/>
      <dgm:t>
        <a:bodyPr/>
        <a:lstStyle/>
        <a:p>
          <a:endParaRPr lang="en-US"/>
        </a:p>
      </dgm:t>
    </dgm:pt>
    <dgm:pt modelId="{90A2EBC1-EDFF-48A2-9529-53A4D53B68DE}" type="sibTrans" cxnId="{B6A685D0-58F1-4A67-9DA5-571BD866270A}">
      <dgm:prSet phldrT="4" phldr="0"/>
      <dgm:spPr/>
      <dgm:t>
        <a:bodyPr/>
        <a:lstStyle/>
        <a:p>
          <a:r>
            <a:rPr lang="en-US"/>
            <a:t>4</a:t>
          </a:r>
        </a:p>
      </dgm:t>
    </dgm:pt>
    <dgm:pt modelId="{46A12BB7-C948-40D7-AB94-BA15A184F2A8}" type="pres">
      <dgm:prSet presAssocID="{538AD32E-067F-464B-95D4-6171E8779756}" presName="Name0" presStyleCnt="0">
        <dgm:presLayoutVars>
          <dgm:animLvl val="lvl"/>
          <dgm:resizeHandles val="exact"/>
        </dgm:presLayoutVars>
      </dgm:prSet>
      <dgm:spPr/>
    </dgm:pt>
    <dgm:pt modelId="{96861911-9743-4AFE-85BD-D2E17B576BDE}" type="pres">
      <dgm:prSet presAssocID="{3051A757-4613-4380-B25A-1C7758947B11}" presName="compositeNode" presStyleCnt="0">
        <dgm:presLayoutVars>
          <dgm:bulletEnabled val="1"/>
        </dgm:presLayoutVars>
      </dgm:prSet>
      <dgm:spPr/>
    </dgm:pt>
    <dgm:pt modelId="{0F825BFA-BF08-4FE6-B00C-496C95D3037D}" type="pres">
      <dgm:prSet presAssocID="{3051A757-4613-4380-B25A-1C7758947B11}" presName="bgRect" presStyleLbl="bgAccFollowNode1" presStyleIdx="0" presStyleCnt="4"/>
      <dgm:spPr/>
    </dgm:pt>
    <dgm:pt modelId="{7C5A5E23-8DAC-467A-B5F2-E1E9B80370C2}" type="pres">
      <dgm:prSet presAssocID="{E969E4B5-446C-4452-B93B-13F6CF3A7544}" presName="sibTransNodeCircle" presStyleLbl="alignNode1" presStyleIdx="0" presStyleCnt="8">
        <dgm:presLayoutVars>
          <dgm:chMax val="0"/>
          <dgm:bulletEnabled/>
        </dgm:presLayoutVars>
      </dgm:prSet>
      <dgm:spPr/>
    </dgm:pt>
    <dgm:pt modelId="{943D6823-AED1-484A-8ECC-B37B1E1D9EB5}" type="pres">
      <dgm:prSet presAssocID="{3051A757-4613-4380-B25A-1C7758947B11}" presName="bottomLine" presStyleLbl="alignNode1" presStyleIdx="1" presStyleCnt="8">
        <dgm:presLayoutVars/>
      </dgm:prSet>
      <dgm:spPr/>
    </dgm:pt>
    <dgm:pt modelId="{289B4DEA-BCC0-4BA5-AAE0-D63FD1E2C2EE}" type="pres">
      <dgm:prSet presAssocID="{3051A757-4613-4380-B25A-1C7758947B11}" presName="nodeText" presStyleLbl="bgAccFollowNode1" presStyleIdx="0" presStyleCnt="4">
        <dgm:presLayoutVars>
          <dgm:bulletEnabled val="1"/>
        </dgm:presLayoutVars>
      </dgm:prSet>
      <dgm:spPr/>
    </dgm:pt>
    <dgm:pt modelId="{E2472C0E-2A6F-4CA2-BBE4-4D2DB45D7ED7}" type="pres">
      <dgm:prSet presAssocID="{E969E4B5-446C-4452-B93B-13F6CF3A7544}" presName="sibTrans" presStyleCnt="0"/>
      <dgm:spPr/>
    </dgm:pt>
    <dgm:pt modelId="{A467D6DA-8514-469A-8B44-EBA00FEEAB79}" type="pres">
      <dgm:prSet presAssocID="{64DFFC23-1CEC-4D1C-99C8-B4B1CFB26E67}" presName="compositeNode" presStyleCnt="0">
        <dgm:presLayoutVars>
          <dgm:bulletEnabled val="1"/>
        </dgm:presLayoutVars>
      </dgm:prSet>
      <dgm:spPr/>
    </dgm:pt>
    <dgm:pt modelId="{298CB465-A765-4B0C-A0C9-CA9C20A1BE4D}" type="pres">
      <dgm:prSet presAssocID="{64DFFC23-1CEC-4D1C-99C8-B4B1CFB26E67}" presName="bgRect" presStyleLbl="bgAccFollowNode1" presStyleIdx="1" presStyleCnt="4"/>
      <dgm:spPr/>
    </dgm:pt>
    <dgm:pt modelId="{8DCF6042-3A87-4204-9F65-8494F3F7368C}" type="pres">
      <dgm:prSet presAssocID="{64E1D588-F2E7-4EBF-9F58-2C4772F1EAA0}" presName="sibTransNodeCircle" presStyleLbl="alignNode1" presStyleIdx="2" presStyleCnt="8">
        <dgm:presLayoutVars>
          <dgm:chMax val="0"/>
          <dgm:bulletEnabled/>
        </dgm:presLayoutVars>
      </dgm:prSet>
      <dgm:spPr/>
    </dgm:pt>
    <dgm:pt modelId="{1BECDDB2-A282-46F7-8E1E-6B027A3D0E05}" type="pres">
      <dgm:prSet presAssocID="{64DFFC23-1CEC-4D1C-99C8-B4B1CFB26E67}" presName="bottomLine" presStyleLbl="alignNode1" presStyleIdx="3" presStyleCnt="8">
        <dgm:presLayoutVars/>
      </dgm:prSet>
      <dgm:spPr/>
    </dgm:pt>
    <dgm:pt modelId="{DE3507F1-4446-49A2-8D38-EBCFEF70DC5C}" type="pres">
      <dgm:prSet presAssocID="{64DFFC23-1CEC-4D1C-99C8-B4B1CFB26E67}" presName="nodeText" presStyleLbl="bgAccFollowNode1" presStyleIdx="1" presStyleCnt="4">
        <dgm:presLayoutVars>
          <dgm:bulletEnabled val="1"/>
        </dgm:presLayoutVars>
      </dgm:prSet>
      <dgm:spPr/>
    </dgm:pt>
    <dgm:pt modelId="{CEC18DB1-C6AC-459C-AFC7-F9504A385D6C}" type="pres">
      <dgm:prSet presAssocID="{64E1D588-F2E7-4EBF-9F58-2C4772F1EAA0}" presName="sibTrans" presStyleCnt="0"/>
      <dgm:spPr/>
    </dgm:pt>
    <dgm:pt modelId="{5E156394-3F99-406C-B597-54B9190C8D6D}" type="pres">
      <dgm:prSet presAssocID="{96200EE9-82AD-4BBD-85F9-E1CC9A69D38B}" presName="compositeNode" presStyleCnt="0">
        <dgm:presLayoutVars>
          <dgm:bulletEnabled val="1"/>
        </dgm:presLayoutVars>
      </dgm:prSet>
      <dgm:spPr/>
    </dgm:pt>
    <dgm:pt modelId="{D81AA9C5-BD90-459B-AF26-E2C03280290B}" type="pres">
      <dgm:prSet presAssocID="{96200EE9-82AD-4BBD-85F9-E1CC9A69D38B}" presName="bgRect" presStyleLbl="bgAccFollowNode1" presStyleIdx="2" presStyleCnt="4"/>
      <dgm:spPr/>
    </dgm:pt>
    <dgm:pt modelId="{D8D0E734-950E-4D11-944F-FD5FFED4529B}" type="pres">
      <dgm:prSet presAssocID="{B696FC15-E973-4E10-8B66-A489E4A9DCC4}" presName="sibTransNodeCircle" presStyleLbl="alignNode1" presStyleIdx="4" presStyleCnt="8">
        <dgm:presLayoutVars>
          <dgm:chMax val="0"/>
          <dgm:bulletEnabled/>
        </dgm:presLayoutVars>
      </dgm:prSet>
      <dgm:spPr/>
    </dgm:pt>
    <dgm:pt modelId="{2419AA43-71EF-453B-8A76-6A6608134068}" type="pres">
      <dgm:prSet presAssocID="{96200EE9-82AD-4BBD-85F9-E1CC9A69D38B}" presName="bottomLine" presStyleLbl="alignNode1" presStyleIdx="5" presStyleCnt="8">
        <dgm:presLayoutVars/>
      </dgm:prSet>
      <dgm:spPr/>
    </dgm:pt>
    <dgm:pt modelId="{E73C6D76-17AD-4888-B87C-9D48A658AFD4}" type="pres">
      <dgm:prSet presAssocID="{96200EE9-82AD-4BBD-85F9-E1CC9A69D38B}" presName="nodeText" presStyleLbl="bgAccFollowNode1" presStyleIdx="2" presStyleCnt="4">
        <dgm:presLayoutVars>
          <dgm:bulletEnabled val="1"/>
        </dgm:presLayoutVars>
      </dgm:prSet>
      <dgm:spPr/>
    </dgm:pt>
    <dgm:pt modelId="{E8980760-77EF-46A1-9116-BF9AAE97270D}" type="pres">
      <dgm:prSet presAssocID="{B696FC15-E973-4E10-8B66-A489E4A9DCC4}" presName="sibTrans" presStyleCnt="0"/>
      <dgm:spPr/>
    </dgm:pt>
    <dgm:pt modelId="{1C0FB1A4-6C54-4C68-992B-342BA316DD68}" type="pres">
      <dgm:prSet presAssocID="{DDFEAFE0-27AD-42EF-8F50-5A40C1291898}" presName="compositeNode" presStyleCnt="0">
        <dgm:presLayoutVars>
          <dgm:bulletEnabled val="1"/>
        </dgm:presLayoutVars>
      </dgm:prSet>
      <dgm:spPr/>
    </dgm:pt>
    <dgm:pt modelId="{AFF80EA6-EE1B-4B40-86FA-627E4DCAD36A}" type="pres">
      <dgm:prSet presAssocID="{DDFEAFE0-27AD-42EF-8F50-5A40C1291898}" presName="bgRect" presStyleLbl="bgAccFollowNode1" presStyleIdx="3" presStyleCnt="4"/>
      <dgm:spPr/>
    </dgm:pt>
    <dgm:pt modelId="{442ACD36-50A4-4E49-8B4C-94C821E482FD}" type="pres">
      <dgm:prSet presAssocID="{90A2EBC1-EDFF-48A2-9529-53A4D53B68DE}" presName="sibTransNodeCircle" presStyleLbl="alignNode1" presStyleIdx="6" presStyleCnt="8">
        <dgm:presLayoutVars>
          <dgm:chMax val="0"/>
          <dgm:bulletEnabled/>
        </dgm:presLayoutVars>
      </dgm:prSet>
      <dgm:spPr/>
    </dgm:pt>
    <dgm:pt modelId="{75D53669-3410-4181-989C-72020EB14C7A}" type="pres">
      <dgm:prSet presAssocID="{DDFEAFE0-27AD-42EF-8F50-5A40C1291898}" presName="bottomLine" presStyleLbl="alignNode1" presStyleIdx="7" presStyleCnt="8">
        <dgm:presLayoutVars/>
      </dgm:prSet>
      <dgm:spPr/>
    </dgm:pt>
    <dgm:pt modelId="{8DA7BC1F-2D5A-45A8-A914-D02B05A6568A}" type="pres">
      <dgm:prSet presAssocID="{DDFEAFE0-27AD-42EF-8F50-5A40C1291898}" presName="nodeText" presStyleLbl="bgAccFollowNode1" presStyleIdx="3" presStyleCnt="4">
        <dgm:presLayoutVars>
          <dgm:bulletEnabled val="1"/>
        </dgm:presLayoutVars>
      </dgm:prSet>
      <dgm:spPr/>
    </dgm:pt>
  </dgm:ptLst>
  <dgm:cxnLst>
    <dgm:cxn modelId="{672E9B18-DCD4-40C0-9F31-BB5F6858433E}" type="presOf" srcId="{538AD32E-067F-464B-95D4-6171E8779756}" destId="{46A12BB7-C948-40D7-AB94-BA15A184F2A8}" srcOrd="0" destOrd="0" presId="urn:microsoft.com/office/officeart/2016/7/layout/BasicLinearProcessNumbered"/>
    <dgm:cxn modelId="{4473161B-635E-4114-A3DD-A69806344140}" srcId="{538AD32E-067F-464B-95D4-6171E8779756}" destId="{64DFFC23-1CEC-4D1C-99C8-B4B1CFB26E67}" srcOrd="1" destOrd="0" parTransId="{05C6128F-8CE5-4FCA-B6C8-B15FED8C5A47}" sibTransId="{64E1D588-F2E7-4EBF-9F58-2C4772F1EAA0}"/>
    <dgm:cxn modelId="{8B318922-1710-4AEB-86A2-611E02164D63}" type="presOf" srcId="{3051A757-4613-4380-B25A-1C7758947B11}" destId="{289B4DEA-BCC0-4BA5-AAE0-D63FD1E2C2EE}" srcOrd="1" destOrd="0" presId="urn:microsoft.com/office/officeart/2016/7/layout/BasicLinearProcessNumbered"/>
    <dgm:cxn modelId="{2EAD5236-765A-4617-AEFA-30E09F35E436}" type="presOf" srcId="{64E1D588-F2E7-4EBF-9F58-2C4772F1EAA0}" destId="{8DCF6042-3A87-4204-9F65-8494F3F7368C}" srcOrd="0" destOrd="0" presId="urn:microsoft.com/office/officeart/2016/7/layout/BasicLinearProcessNumbered"/>
    <dgm:cxn modelId="{D24B2E38-5CC5-4281-A33D-F6E35670479C}" type="presOf" srcId="{3051A757-4613-4380-B25A-1C7758947B11}" destId="{0F825BFA-BF08-4FE6-B00C-496C95D3037D}" srcOrd="0" destOrd="0" presId="urn:microsoft.com/office/officeart/2016/7/layout/BasicLinearProcessNumbered"/>
    <dgm:cxn modelId="{80E6FF39-E4E1-4EA4-A919-2B2B3C33249A}" type="presOf" srcId="{DDFEAFE0-27AD-42EF-8F50-5A40C1291898}" destId="{AFF80EA6-EE1B-4B40-86FA-627E4DCAD36A}" srcOrd="0" destOrd="0" presId="urn:microsoft.com/office/officeart/2016/7/layout/BasicLinearProcessNumbered"/>
    <dgm:cxn modelId="{D4AD1D77-12BC-41E1-AB84-D275BCC83B08}" type="presOf" srcId="{90A2EBC1-EDFF-48A2-9529-53A4D53B68DE}" destId="{442ACD36-50A4-4E49-8B4C-94C821E482FD}" srcOrd="0" destOrd="0" presId="urn:microsoft.com/office/officeart/2016/7/layout/BasicLinearProcessNumbered"/>
    <dgm:cxn modelId="{166EBC57-9B5D-4BAB-88DF-F9B369DE9DD5}" type="presOf" srcId="{96200EE9-82AD-4BBD-85F9-E1CC9A69D38B}" destId="{D81AA9C5-BD90-459B-AF26-E2C03280290B}" srcOrd="0" destOrd="0" presId="urn:microsoft.com/office/officeart/2016/7/layout/BasicLinearProcessNumbered"/>
    <dgm:cxn modelId="{89B8D092-9E2D-4EDA-B5F1-A882716CA900}" type="presOf" srcId="{64DFFC23-1CEC-4D1C-99C8-B4B1CFB26E67}" destId="{DE3507F1-4446-49A2-8D38-EBCFEF70DC5C}" srcOrd="1" destOrd="0" presId="urn:microsoft.com/office/officeart/2016/7/layout/BasicLinearProcessNumbered"/>
    <dgm:cxn modelId="{AF2F6AA3-9286-486B-82A2-90C60E6532DE}" type="presOf" srcId="{E969E4B5-446C-4452-B93B-13F6CF3A7544}" destId="{7C5A5E23-8DAC-467A-B5F2-E1E9B80370C2}" srcOrd="0" destOrd="0" presId="urn:microsoft.com/office/officeart/2016/7/layout/BasicLinearProcessNumbered"/>
    <dgm:cxn modelId="{6A8B6DBE-FE00-439F-BBBF-8FA6029CF91A}" type="presOf" srcId="{B696FC15-E973-4E10-8B66-A489E4A9DCC4}" destId="{D8D0E734-950E-4D11-944F-FD5FFED4529B}" srcOrd="0" destOrd="0" presId="urn:microsoft.com/office/officeart/2016/7/layout/BasicLinearProcessNumbered"/>
    <dgm:cxn modelId="{048AFEC2-A8B3-4082-88D1-C8092FBC6BD3}" srcId="{538AD32E-067F-464B-95D4-6171E8779756}" destId="{3051A757-4613-4380-B25A-1C7758947B11}" srcOrd="0" destOrd="0" parTransId="{5FF22AAD-93F1-48F2-8E7B-62A851291A0E}" sibTransId="{E969E4B5-446C-4452-B93B-13F6CF3A7544}"/>
    <dgm:cxn modelId="{40D448CD-9DC1-441E-B193-493D34F955EF}" type="presOf" srcId="{DDFEAFE0-27AD-42EF-8F50-5A40C1291898}" destId="{8DA7BC1F-2D5A-45A8-A914-D02B05A6568A}" srcOrd="1" destOrd="0" presId="urn:microsoft.com/office/officeart/2016/7/layout/BasicLinearProcessNumbered"/>
    <dgm:cxn modelId="{B6A685D0-58F1-4A67-9DA5-571BD866270A}" srcId="{538AD32E-067F-464B-95D4-6171E8779756}" destId="{DDFEAFE0-27AD-42EF-8F50-5A40C1291898}" srcOrd="3" destOrd="0" parTransId="{E029EF51-FFF5-48A2-BD7D-222451BC16F5}" sibTransId="{90A2EBC1-EDFF-48A2-9529-53A4D53B68DE}"/>
    <dgm:cxn modelId="{60E0A3E0-0243-4E98-94DA-03A0FC22D007}" srcId="{538AD32E-067F-464B-95D4-6171E8779756}" destId="{96200EE9-82AD-4BBD-85F9-E1CC9A69D38B}" srcOrd="2" destOrd="0" parTransId="{769DAF1F-3C4B-4A0B-AD16-5450990A2F89}" sibTransId="{B696FC15-E973-4E10-8B66-A489E4A9DCC4}"/>
    <dgm:cxn modelId="{434390F1-1F7A-466E-9C06-86CF03834106}" type="presOf" srcId="{96200EE9-82AD-4BBD-85F9-E1CC9A69D38B}" destId="{E73C6D76-17AD-4888-B87C-9D48A658AFD4}" srcOrd="1" destOrd="0" presId="urn:microsoft.com/office/officeart/2016/7/layout/BasicLinearProcessNumbered"/>
    <dgm:cxn modelId="{EFEB35F5-5474-4518-8713-EF1D88940E0F}" type="presOf" srcId="{64DFFC23-1CEC-4D1C-99C8-B4B1CFB26E67}" destId="{298CB465-A765-4B0C-A0C9-CA9C20A1BE4D}" srcOrd="0" destOrd="0" presId="urn:microsoft.com/office/officeart/2016/7/layout/BasicLinearProcessNumbered"/>
    <dgm:cxn modelId="{26568E78-F2B7-469A-BA0A-1DF67FB4FF3C}" type="presParOf" srcId="{46A12BB7-C948-40D7-AB94-BA15A184F2A8}" destId="{96861911-9743-4AFE-85BD-D2E17B576BDE}" srcOrd="0" destOrd="0" presId="urn:microsoft.com/office/officeart/2016/7/layout/BasicLinearProcessNumbered"/>
    <dgm:cxn modelId="{00946931-CC36-4FF2-A745-5210CE03B898}" type="presParOf" srcId="{96861911-9743-4AFE-85BD-D2E17B576BDE}" destId="{0F825BFA-BF08-4FE6-B00C-496C95D3037D}" srcOrd="0" destOrd="0" presId="urn:microsoft.com/office/officeart/2016/7/layout/BasicLinearProcessNumbered"/>
    <dgm:cxn modelId="{11A98D91-814F-46F7-BF4D-FDE466B22BF0}" type="presParOf" srcId="{96861911-9743-4AFE-85BD-D2E17B576BDE}" destId="{7C5A5E23-8DAC-467A-B5F2-E1E9B80370C2}" srcOrd="1" destOrd="0" presId="urn:microsoft.com/office/officeart/2016/7/layout/BasicLinearProcessNumbered"/>
    <dgm:cxn modelId="{5ED11D94-0A90-4699-B858-04A587D29619}" type="presParOf" srcId="{96861911-9743-4AFE-85BD-D2E17B576BDE}" destId="{943D6823-AED1-484A-8ECC-B37B1E1D9EB5}" srcOrd="2" destOrd="0" presId="urn:microsoft.com/office/officeart/2016/7/layout/BasicLinearProcessNumbered"/>
    <dgm:cxn modelId="{61F225A1-6679-4B5C-9CEC-7F285731E780}" type="presParOf" srcId="{96861911-9743-4AFE-85BD-D2E17B576BDE}" destId="{289B4DEA-BCC0-4BA5-AAE0-D63FD1E2C2EE}" srcOrd="3" destOrd="0" presId="urn:microsoft.com/office/officeart/2016/7/layout/BasicLinearProcessNumbered"/>
    <dgm:cxn modelId="{E92F4632-BB1C-4C37-8B8F-8E6264012A98}" type="presParOf" srcId="{46A12BB7-C948-40D7-AB94-BA15A184F2A8}" destId="{E2472C0E-2A6F-4CA2-BBE4-4D2DB45D7ED7}" srcOrd="1" destOrd="0" presId="urn:microsoft.com/office/officeart/2016/7/layout/BasicLinearProcessNumbered"/>
    <dgm:cxn modelId="{B5062C26-7430-4435-8495-DC6165D01089}" type="presParOf" srcId="{46A12BB7-C948-40D7-AB94-BA15A184F2A8}" destId="{A467D6DA-8514-469A-8B44-EBA00FEEAB79}" srcOrd="2" destOrd="0" presId="urn:microsoft.com/office/officeart/2016/7/layout/BasicLinearProcessNumbered"/>
    <dgm:cxn modelId="{86F9AA1E-2BF1-436B-8FE2-061F68F657D5}" type="presParOf" srcId="{A467D6DA-8514-469A-8B44-EBA00FEEAB79}" destId="{298CB465-A765-4B0C-A0C9-CA9C20A1BE4D}" srcOrd="0" destOrd="0" presId="urn:microsoft.com/office/officeart/2016/7/layout/BasicLinearProcessNumbered"/>
    <dgm:cxn modelId="{5F2091B2-7BE1-4856-B4A8-17F8DAF2EF6A}" type="presParOf" srcId="{A467D6DA-8514-469A-8B44-EBA00FEEAB79}" destId="{8DCF6042-3A87-4204-9F65-8494F3F7368C}" srcOrd="1" destOrd="0" presId="urn:microsoft.com/office/officeart/2016/7/layout/BasicLinearProcessNumbered"/>
    <dgm:cxn modelId="{6819227F-05DF-48A0-B652-D75FD689E3BC}" type="presParOf" srcId="{A467D6DA-8514-469A-8B44-EBA00FEEAB79}" destId="{1BECDDB2-A282-46F7-8E1E-6B027A3D0E05}" srcOrd="2" destOrd="0" presId="urn:microsoft.com/office/officeart/2016/7/layout/BasicLinearProcessNumbered"/>
    <dgm:cxn modelId="{B95549CC-80FF-4EE1-A310-E047FC2EE5A3}" type="presParOf" srcId="{A467D6DA-8514-469A-8B44-EBA00FEEAB79}" destId="{DE3507F1-4446-49A2-8D38-EBCFEF70DC5C}" srcOrd="3" destOrd="0" presId="urn:microsoft.com/office/officeart/2016/7/layout/BasicLinearProcessNumbered"/>
    <dgm:cxn modelId="{EA1B63F5-958F-4675-9EBE-EEA4626B1D16}" type="presParOf" srcId="{46A12BB7-C948-40D7-AB94-BA15A184F2A8}" destId="{CEC18DB1-C6AC-459C-AFC7-F9504A385D6C}" srcOrd="3" destOrd="0" presId="urn:microsoft.com/office/officeart/2016/7/layout/BasicLinearProcessNumbered"/>
    <dgm:cxn modelId="{CCB47059-F49D-4961-B9F9-BE7D92783906}" type="presParOf" srcId="{46A12BB7-C948-40D7-AB94-BA15A184F2A8}" destId="{5E156394-3F99-406C-B597-54B9190C8D6D}" srcOrd="4" destOrd="0" presId="urn:microsoft.com/office/officeart/2016/7/layout/BasicLinearProcessNumbered"/>
    <dgm:cxn modelId="{2321B218-8B77-44B1-98E9-2815E522B5B5}" type="presParOf" srcId="{5E156394-3F99-406C-B597-54B9190C8D6D}" destId="{D81AA9C5-BD90-459B-AF26-E2C03280290B}" srcOrd="0" destOrd="0" presId="urn:microsoft.com/office/officeart/2016/7/layout/BasicLinearProcessNumbered"/>
    <dgm:cxn modelId="{94DF2CB0-8A99-4865-A02A-E3606933AECE}" type="presParOf" srcId="{5E156394-3F99-406C-B597-54B9190C8D6D}" destId="{D8D0E734-950E-4D11-944F-FD5FFED4529B}" srcOrd="1" destOrd="0" presId="urn:microsoft.com/office/officeart/2016/7/layout/BasicLinearProcessNumbered"/>
    <dgm:cxn modelId="{C899D8F3-3081-426B-B060-9DF7A470836D}" type="presParOf" srcId="{5E156394-3F99-406C-B597-54B9190C8D6D}" destId="{2419AA43-71EF-453B-8A76-6A6608134068}" srcOrd="2" destOrd="0" presId="urn:microsoft.com/office/officeart/2016/7/layout/BasicLinearProcessNumbered"/>
    <dgm:cxn modelId="{B454A50B-E064-4AC1-9539-E37710F77A74}" type="presParOf" srcId="{5E156394-3F99-406C-B597-54B9190C8D6D}" destId="{E73C6D76-17AD-4888-B87C-9D48A658AFD4}" srcOrd="3" destOrd="0" presId="urn:microsoft.com/office/officeart/2016/7/layout/BasicLinearProcessNumbered"/>
    <dgm:cxn modelId="{CA25950B-C73E-45ED-A78D-63F77C4D9F54}" type="presParOf" srcId="{46A12BB7-C948-40D7-AB94-BA15A184F2A8}" destId="{E8980760-77EF-46A1-9116-BF9AAE97270D}" srcOrd="5" destOrd="0" presId="urn:microsoft.com/office/officeart/2016/7/layout/BasicLinearProcessNumbered"/>
    <dgm:cxn modelId="{67AF11A6-AEF4-4F0F-9724-23018224211F}" type="presParOf" srcId="{46A12BB7-C948-40D7-AB94-BA15A184F2A8}" destId="{1C0FB1A4-6C54-4C68-992B-342BA316DD68}" srcOrd="6" destOrd="0" presId="urn:microsoft.com/office/officeart/2016/7/layout/BasicLinearProcessNumbered"/>
    <dgm:cxn modelId="{86DB784C-ED6D-4B7C-82B2-A438E4E9F5FD}" type="presParOf" srcId="{1C0FB1A4-6C54-4C68-992B-342BA316DD68}" destId="{AFF80EA6-EE1B-4B40-86FA-627E4DCAD36A}" srcOrd="0" destOrd="0" presId="urn:microsoft.com/office/officeart/2016/7/layout/BasicLinearProcessNumbered"/>
    <dgm:cxn modelId="{851D83E6-BD4D-4555-968F-BB9F1F01F8C7}" type="presParOf" srcId="{1C0FB1A4-6C54-4C68-992B-342BA316DD68}" destId="{442ACD36-50A4-4E49-8B4C-94C821E482FD}" srcOrd="1" destOrd="0" presId="urn:microsoft.com/office/officeart/2016/7/layout/BasicLinearProcessNumbered"/>
    <dgm:cxn modelId="{658FEBA6-B122-4B19-985A-BCD3CCFFE35B}" type="presParOf" srcId="{1C0FB1A4-6C54-4C68-992B-342BA316DD68}" destId="{75D53669-3410-4181-989C-72020EB14C7A}" srcOrd="2" destOrd="0" presId="urn:microsoft.com/office/officeart/2016/7/layout/BasicLinearProcessNumbered"/>
    <dgm:cxn modelId="{9F183877-3FEF-457E-8BB6-73C1F233DB80}" type="presParOf" srcId="{1C0FB1A4-6C54-4C68-992B-342BA316DD68}" destId="{8DA7BC1F-2D5A-45A8-A914-D02B05A6568A}"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29338-7CC7-41AB-8D62-7456618BA9DD}">
      <dsp:nvSpPr>
        <dsp:cNvPr id="0" name=""/>
        <dsp:cNvSpPr/>
      </dsp:nvSpPr>
      <dsp:spPr>
        <a:xfrm>
          <a:off x="0" y="331223"/>
          <a:ext cx="10064998" cy="8505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156" tIns="416560" rIns="78115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Use dark texts on light backgrounds or light texts on dark backgrounds.</a:t>
          </a:r>
        </a:p>
      </dsp:txBody>
      <dsp:txXfrm>
        <a:off x="0" y="331223"/>
        <a:ext cx="10064998" cy="850500"/>
      </dsp:txXfrm>
    </dsp:sp>
    <dsp:sp modelId="{0E171D2D-2CC1-43C7-9FA2-22CA1D1970DA}">
      <dsp:nvSpPr>
        <dsp:cNvPr id="0" name=""/>
        <dsp:cNvSpPr/>
      </dsp:nvSpPr>
      <dsp:spPr>
        <a:xfrm>
          <a:off x="503249" y="36023"/>
          <a:ext cx="7045498"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303" tIns="0" rIns="266303" bIns="0" numCol="1" spcCol="1270" anchor="ctr" anchorCtr="0">
          <a:noAutofit/>
        </a:bodyPr>
        <a:lstStyle/>
        <a:p>
          <a:pPr marL="0" lvl="0" indent="0" algn="l" defTabSz="889000">
            <a:lnSpc>
              <a:spcPct val="90000"/>
            </a:lnSpc>
            <a:spcBef>
              <a:spcPct val="0"/>
            </a:spcBef>
            <a:spcAft>
              <a:spcPct val="35000"/>
            </a:spcAft>
            <a:buNone/>
          </a:pPr>
          <a:r>
            <a:rPr lang="en-US" sz="2000" kern="1200" dirty="0"/>
            <a:t>Contrast is key. </a:t>
          </a:r>
        </a:p>
      </dsp:txBody>
      <dsp:txXfrm>
        <a:off x="532070" y="64844"/>
        <a:ext cx="6987856" cy="532758"/>
      </dsp:txXfrm>
    </dsp:sp>
    <dsp:sp modelId="{17337E51-A254-4327-835D-2CC4AA9D9D29}">
      <dsp:nvSpPr>
        <dsp:cNvPr id="0" name=""/>
        <dsp:cNvSpPr/>
      </dsp:nvSpPr>
      <dsp:spPr>
        <a:xfrm>
          <a:off x="0" y="1584923"/>
          <a:ext cx="10064998" cy="819000"/>
        </a:xfrm>
        <a:prstGeom prst="rect">
          <a:avLst/>
        </a:prstGeom>
        <a:solidFill>
          <a:schemeClr val="lt1">
            <a:alpha val="90000"/>
            <a:hueOff val="0"/>
            <a:satOff val="0"/>
            <a:lumOff val="0"/>
            <a:alphaOff val="0"/>
          </a:schemeClr>
        </a:solidFill>
        <a:ln w="12700" cap="flat" cmpd="sng" algn="ctr">
          <a:solidFill>
            <a:schemeClr val="accent5">
              <a:hueOff val="-900091"/>
              <a:satOff val="82"/>
              <a:lumOff val="-5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156" tIns="416560" rIns="781156"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Bembo"/>
            </a:rPr>
            <a:t>Organize your information in a predictable way.</a:t>
          </a:r>
        </a:p>
      </dsp:txBody>
      <dsp:txXfrm>
        <a:off x="0" y="1584923"/>
        <a:ext cx="10064998" cy="819000"/>
      </dsp:txXfrm>
    </dsp:sp>
    <dsp:sp modelId="{F63FEAD2-BA72-4F27-AF41-8DDED81E333A}">
      <dsp:nvSpPr>
        <dsp:cNvPr id="0" name=""/>
        <dsp:cNvSpPr/>
      </dsp:nvSpPr>
      <dsp:spPr>
        <a:xfrm>
          <a:off x="503249" y="1289723"/>
          <a:ext cx="7045498" cy="590400"/>
        </a:xfrm>
        <a:prstGeom prst="roundRect">
          <a:avLst/>
        </a:prstGeom>
        <a:solidFill>
          <a:schemeClr val="accent5">
            <a:hueOff val="-900091"/>
            <a:satOff val="82"/>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303" tIns="0" rIns="266303" bIns="0" numCol="1" spcCol="1270" anchor="ctr" anchorCtr="0">
          <a:noAutofit/>
        </a:bodyPr>
        <a:lstStyle/>
        <a:p>
          <a:pPr marL="0" lvl="0" indent="0" algn="l" defTabSz="889000">
            <a:lnSpc>
              <a:spcPct val="90000"/>
            </a:lnSpc>
            <a:spcBef>
              <a:spcPct val="0"/>
            </a:spcBef>
            <a:spcAft>
              <a:spcPct val="35000"/>
            </a:spcAft>
            <a:buNone/>
          </a:pPr>
          <a:r>
            <a:rPr lang="en-US" sz="2000" kern="1200" dirty="0"/>
            <a:t>Left-justify bullet points. </a:t>
          </a:r>
        </a:p>
      </dsp:txBody>
      <dsp:txXfrm>
        <a:off x="532070" y="1318544"/>
        <a:ext cx="6987856" cy="532758"/>
      </dsp:txXfrm>
    </dsp:sp>
    <dsp:sp modelId="{790025D3-7081-4AEE-8C4E-C6B2C0018104}">
      <dsp:nvSpPr>
        <dsp:cNvPr id="0" name=""/>
        <dsp:cNvSpPr/>
      </dsp:nvSpPr>
      <dsp:spPr>
        <a:xfrm>
          <a:off x="0" y="2807123"/>
          <a:ext cx="10064998" cy="819000"/>
        </a:xfrm>
        <a:prstGeom prst="rect">
          <a:avLst/>
        </a:prstGeom>
        <a:solidFill>
          <a:schemeClr val="lt1">
            <a:alpha val="90000"/>
            <a:hueOff val="0"/>
            <a:satOff val="0"/>
            <a:lumOff val="0"/>
            <a:alphaOff val="0"/>
          </a:schemeClr>
        </a:solidFill>
        <a:ln w="12700" cap="flat" cmpd="sng" algn="ctr">
          <a:solidFill>
            <a:schemeClr val="accent5">
              <a:hueOff val="-1800181"/>
              <a:satOff val="163"/>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156" tIns="416560" rIns="781156"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Bembo"/>
            </a:rPr>
            <a:t>Use at least 12 point font to maximize readability.</a:t>
          </a:r>
        </a:p>
      </dsp:txBody>
      <dsp:txXfrm>
        <a:off x="0" y="2807123"/>
        <a:ext cx="10064998" cy="819000"/>
      </dsp:txXfrm>
    </dsp:sp>
    <dsp:sp modelId="{E88D7AC5-D457-46DE-AF02-86FEE32EB9FD}">
      <dsp:nvSpPr>
        <dsp:cNvPr id="0" name=""/>
        <dsp:cNvSpPr/>
      </dsp:nvSpPr>
      <dsp:spPr>
        <a:xfrm>
          <a:off x="503249" y="2511923"/>
          <a:ext cx="7045498" cy="590400"/>
        </a:xfrm>
        <a:prstGeom prst="roundRect">
          <a:avLst/>
        </a:prstGeom>
        <a:solidFill>
          <a:schemeClr val="accent5">
            <a:hueOff val="-1800181"/>
            <a:satOff val="163"/>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303" tIns="0" rIns="266303" bIns="0" numCol="1" spcCol="1270" anchor="ctr" anchorCtr="0">
          <a:noAutofit/>
        </a:bodyPr>
        <a:lstStyle/>
        <a:p>
          <a:pPr marL="0" lvl="0" indent="0" algn="l" defTabSz="889000">
            <a:lnSpc>
              <a:spcPct val="90000"/>
            </a:lnSpc>
            <a:spcBef>
              <a:spcPct val="0"/>
            </a:spcBef>
            <a:spcAft>
              <a:spcPct val="35000"/>
            </a:spcAft>
            <a:buNone/>
          </a:pPr>
          <a:r>
            <a:rPr lang="en-US" sz="2000" kern="1200" dirty="0"/>
            <a:t>Stay consistent with fonts and text size. </a:t>
          </a:r>
        </a:p>
      </dsp:txBody>
      <dsp:txXfrm>
        <a:off x="532070" y="2540744"/>
        <a:ext cx="6987856"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21594-3941-48A2-89AB-BF1AB12991C8}">
      <dsp:nvSpPr>
        <dsp:cNvPr id="0" name=""/>
        <dsp:cNvSpPr/>
      </dsp:nvSpPr>
      <dsp:spPr>
        <a:xfrm>
          <a:off x="9358" y="779522"/>
          <a:ext cx="3192032" cy="95760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242" tIns="252242" rIns="252242" bIns="252242" numCol="1" spcCol="1270" anchor="ctr" anchorCtr="0">
          <a:noAutofit/>
        </a:bodyPr>
        <a:lstStyle/>
        <a:p>
          <a:pPr marL="0" lvl="0" indent="0" algn="ctr" defTabSz="1422400">
            <a:lnSpc>
              <a:spcPct val="90000"/>
            </a:lnSpc>
            <a:spcBef>
              <a:spcPct val="0"/>
            </a:spcBef>
            <a:spcAft>
              <a:spcPct val="35000"/>
            </a:spcAft>
            <a:buNone/>
          </a:pPr>
          <a:r>
            <a:rPr lang="en-US" sz="3200" kern="1200" dirty="0"/>
            <a:t>Avoid</a:t>
          </a:r>
        </a:p>
      </dsp:txBody>
      <dsp:txXfrm>
        <a:off x="9358" y="779522"/>
        <a:ext cx="3192032" cy="957609"/>
      </dsp:txXfrm>
    </dsp:sp>
    <dsp:sp modelId="{7AFE3DEA-4E6B-4E01-A8DC-689C969B0CB4}">
      <dsp:nvSpPr>
        <dsp:cNvPr id="0" name=""/>
        <dsp:cNvSpPr/>
      </dsp:nvSpPr>
      <dsp:spPr>
        <a:xfrm>
          <a:off x="9358" y="1737132"/>
          <a:ext cx="3192032" cy="19120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5302" tIns="315302" rIns="315302" bIns="315302" numCol="1" spcCol="1270" anchor="t" anchorCtr="0">
          <a:noAutofit/>
        </a:bodyPr>
        <a:lstStyle/>
        <a:p>
          <a:pPr marL="0" lvl="0" indent="0" algn="l" defTabSz="1066800">
            <a:lnSpc>
              <a:spcPct val="90000"/>
            </a:lnSpc>
            <a:spcBef>
              <a:spcPct val="0"/>
            </a:spcBef>
            <a:spcAft>
              <a:spcPct val="35000"/>
            </a:spcAft>
            <a:buNone/>
          </a:pPr>
          <a:r>
            <a:rPr lang="en-US" sz="2400" kern="1200" dirty="0"/>
            <a:t>Avoid writing in all-caps. </a:t>
          </a:r>
        </a:p>
      </dsp:txBody>
      <dsp:txXfrm>
        <a:off x="9358" y="1737132"/>
        <a:ext cx="3192032" cy="1912097"/>
      </dsp:txXfrm>
    </dsp:sp>
    <dsp:sp modelId="{C53999BA-B370-4FE3-9820-55EE5EB6F338}">
      <dsp:nvSpPr>
        <dsp:cNvPr id="0" name=""/>
        <dsp:cNvSpPr/>
      </dsp:nvSpPr>
      <dsp:spPr>
        <a:xfrm>
          <a:off x="3309285" y="779522"/>
          <a:ext cx="3192032" cy="95760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242" tIns="252242" rIns="252242" bIns="252242" numCol="1" spcCol="1270" anchor="ctr" anchorCtr="0">
          <a:noAutofit/>
        </a:bodyPr>
        <a:lstStyle/>
        <a:p>
          <a:pPr marL="0" lvl="0" indent="0" algn="ctr" defTabSz="1422400">
            <a:lnSpc>
              <a:spcPct val="90000"/>
            </a:lnSpc>
            <a:spcBef>
              <a:spcPct val="0"/>
            </a:spcBef>
            <a:spcAft>
              <a:spcPct val="35000"/>
            </a:spcAft>
            <a:buNone/>
          </a:pPr>
          <a:r>
            <a:rPr lang="en-US" sz="3200" kern="1200" dirty="0"/>
            <a:t>Try</a:t>
          </a:r>
        </a:p>
      </dsp:txBody>
      <dsp:txXfrm>
        <a:off x="3309285" y="779522"/>
        <a:ext cx="3192032" cy="957609"/>
      </dsp:txXfrm>
    </dsp:sp>
    <dsp:sp modelId="{FAB10555-0FCE-4659-B613-85911AB62F82}">
      <dsp:nvSpPr>
        <dsp:cNvPr id="0" name=""/>
        <dsp:cNvSpPr/>
      </dsp:nvSpPr>
      <dsp:spPr>
        <a:xfrm>
          <a:off x="3309285" y="1737132"/>
          <a:ext cx="3192032" cy="19120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5302" tIns="315302" rIns="315302" bIns="315302" numCol="1" spcCol="1270" anchor="t" anchorCtr="0">
          <a:noAutofit/>
        </a:bodyPr>
        <a:lstStyle/>
        <a:p>
          <a:pPr marL="0" lvl="0" indent="0" algn="l" defTabSz="1066800">
            <a:lnSpc>
              <a:spcPct val="90000"/>
            </a:lnSpc>
            <a:spcBef>
              <a:spcPct val="0"/>
            </a:spcBef>
            <a:spcAft>
              <a:spcPct val="35000"/>
            </a:spcAft>
            <a:buNone/>
          </a:pPr>
          <a:r>
            <a:rPr lang="en-US" sz="2400" kern="1200" dirty="0"/>
            <a:t>Try to use simple fonts and stay consistent with fonts and sizes.</a:t>
          </a:r>
        </a:p>
      </dsp:txBody>
      <dsp:txXfrm>
        <a:off x="3309285" y="1737132"/>
        <a:ext cx="3192032" cy="1912097"/>
      </dsp:txXfrm>
    </dsp:sp>
    <dsp:sp modelId="{63AD8322-C18F-4588-9D97-20E2FFA79A4A}">
      <dsp:nvSpPr>
        <dsp:cNvPr id="0" name=""/>
        <dsp:cNvSpPr/>
      </dsp:nvSpPr>
      <dsp:spPr>
        <a:xfrm>
          <a:off x="6609212" y="779522"/>
          <a:ext cx="3192032" cy="95760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242" tIns="252242" rIns="252242" bIns="252242" numCol="1" spcCol="1270" anchor="ctr" anchorCtr="0">
          <a:noAutofit/>
        </a:bodyPr>
        <a:lstStyle/>
        <a:p>
          <a:pPr marL="0" lvl="0" indent="0" algn="ctr" defTabSz="1422400">
            <a:lnSpc>
              <a:spcPct val="90000"/>
            </a:lnSpc>
            <a:spcBef>
              <a:spcPct val="0"/>
            </a:spcBef>
            <a:spcAft>
              <a:spcPct val="35000"/>
            </a:spcAft>
            <a:buNone/>
          </a:pPr>
          <a:r>
            <a:rPr lang="en-US" sz="3200" kern="1200" dirty="0"/>
            <a:t>Use</a:t>
          </a:r>
        </a:p>
      </dsp:txBody>
      <dsp:txXfrm>
        <a:off x="6609212" y="779522"/>
        <a:ext cx="3192032" cy="957609"/>
      </dsp:txXfrm>
    </dsp:sp>
    <dsp:sp modelId="{113226E7-5A42-43D0-A38F-1BCF863AFCC7}">
      <dsp:nvSpPr>
        <dsp:cNvPr id="0" name=""/>
        <dsp:cNvSpPr/>
      </dsp:nvSpPr>
      <dsp:spPr>
        <a:xfrm>
          <a:off x="6609212" y="1737132"/>
          <a:ext cx="3192032" cy="19120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5302" tIns="315302" rIns="315302" bIns="315302" numCol="1" spcCol="1270" anchor="t" anchorCtr="0">
          <a:noAutofit/>
        </a:bodyPr>
        <a:lstStyle/>
        <a:p>
          <a:pPr marL="0" lvl="0" indent="0" algn="l" defTabSz="1066800">
            <a:lnSpc>
              <a:spcPct val="90000"/>
            </a:lnSpc>
            <a:spcBef>
              <a:spcPct val="0"/>
            </a:spcBef>
            <a:spcAft>
              <a:spcPct val="35000"/>
            </a:spcAft>
            <a:buNone/>
          </a:pPr>
          <a:r>
            <a:rPr lang="en-US" sz="2400" kern="1200" dirty="0"/>
            <a:t>Use </a:t>
          </a:r>
          <a:r>
            <a:rPr lang="en-US" sz="2400" b="1" kern="1200" dirty="0">
              <a:latin typeface="Bembo"/>
            </a:rPr>
            <a:t>bolding</a:t>
          </a:r>
          <a:r>
            <a:rPr lang="en-US" sz="2400" kern="1200" dirty="0"/>
            <a:t> or </a:t>
          </a:r>
          <a:r>
            <a:rPr lang="en-US" sz="2400" u="sng" kern="1200" dirty="0"/>
            <a:t>underlines</a:t>
          </a:r>
          <a:r>
            <a:rPr lang="en-US" sz="2400" kern="1200" dirty="0"/>
            <a:t> to emphasize your points. </a:t>
          </a:r>
        </a:p>
      </dsp:txBody>
      <dsp:txXfrm>
        <a:off x="6609212" y="1737132"/>
        <a:ext cx="3192032" cy="19120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FD4A9-4456-4949-A766-3E7154E69508}">
      <dsp:nvSpPr>
        <dsp:cNvPr id="0" name=""/>
        <dsp:cNvSpPr/>
      </dsp:nvSpPr>
      <dsp:spPr>
        <a:xfrm>
          <a:off x="1066124" y="657558"/>
          <a:ext cx="1274906" cy="12749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9BE16D-54A9-4C09-A7C7-77C4AABCA3DF}">
      <dsp:nvSpPr>
        <dsp:cNvPr id="0" name=""/>
        <dsp:cNvSpPr/>
      </dsp:nvSpPr>
      <dsp:spPr>
        <a:xfrm>
          <a:off x="287015" y="2284588"/>
          <a:ext cx="283312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Images are great options for PowerPoints since they are easy to understand. </a:t>
          </a:r>
        </a:p>
      </dsp:txBody>
      <dsp:txXfrm>
        <a:off x="287015" y="2284588"/>
        <a:ext cx="2833124" cy="720000"/>
      </dsp:txXfrm>
    </dsp:sp>
    <dsp:sp modelId="{5F0BCA24-4700-418E-95A3-B0552344AACB}">
      <dsp:nvSpPr>
        <dsp:cNvPr id="0" name=""/>
        <dsp:cNvSpPr/>
      </dsp:nvSpPr>
      <dsp:spPr>
        <a:xfrm>
          <a:off x="4395045" y="657558"/>
          <a:ext cx="1274906" cy="12749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CEDBD5-4553-451A-8B85-7E1829244608}">
      <dsp:nvSpPr>
        <dsp:cNvPr id="0" name=""/>
        <dsp:cNvSpPr/>
      </dsp:nvSpPr>
      <dsp:spPr>
        <a:xfrm>
          <a:off x="3615936" y="2284588"/>
          <a:ext cx="283312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Consider using relevant graphs or images to enhance your points. </a:t>
          </a:r>
        </a:p>
      </dsp:txBody>
      <dsp:txXfrm>
        <a:off x="3615936" y="2284588"/>
        <a:ext cx="2833124" cy="720000"/>
      </dsp:txXfrm>
    </dsp:sp>
    <dsp:sp modelId="{56DC2F67-5E83-484A-8119-BD8DF6463FD5}">
      <dsp:nvSpPr>
        <dsp:cNvPr id="0" name=""/>
        <dsp:cNvSpPr/>
      </dsp:nvSpPr>
      <dsp:spPr>
        <a:xfrm>
          <a:off x="7723967" y="657558"/>
          <a:ext cx="1274906" cy="12749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225CF4-E826-4B32-9589-2A5FD2F2E9DF}">
      <dsp:nvSpPr>
        <dsp:cNvPr id="0" name=""/>
        <dsp:cNvSpPr/>
      </dsp:nvSpPr>
      <dsp:spPr>
        <a:xfrm>
          <a:off x="6944858" y="2284588"/>
          <a:ext cx="283312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Place images off-center to make room for texts. </a:t>
          </a:r>
        </a:p>
      </dsp:txBody>
      <dsp:txXfrm>
        <a:off x="6944858" y="2284588"/>
        <a:ext cx="2833124"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25BFA-BF08-4FE6-B00C-496C95D3037D}">
      <dsp:nvSpPr>
        <dsp:cNvPr id="0" name=""/>
        <dsp:cNvSpPr/>
      </dsp:nvSpPr>
      <dsp:spPr>
        <a:xfrm>
          <a:off x="2874" y="618399"/>
          <a:ext cx="2280232" cy="319232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776" tIns="330200" rIns="177776" bIns="330200" numCol="1" spcCol="1270" anchor="t" anchorCtr="0">
          <a:noAutofit/>
        </a:bodyPr>
        <a:lstStyle/>
        <a:p>
          <a:pPr marL="0" lvl="0" indent="0" algn="l" defTabSz="844550">
            <a:lnSpc>
              <a:spcPct val="90000"/>
            </a:lnSpc>
            <a:spcBef>
              <a:spcPct val="0"/>
            </a:spcBef>
            <a:spcAft>
              <a:spcPct val="35000"/>
            </a:spcAft>
            <a:buNone/>
          </a:pPr>
          <a:r>
            <a:rPr lang="en-US" sz="1900" kern="1200" dirty="0"/>
            <a:t>Do not overly rely on the slides by reading them word-for-word.</a:t>
          </a:r>
        </a:p>
      </dsp:txBody>
      <dsp:txXfrm>
        <a:off x="2874" y="1831483"/>
        <a:ext cx="2280232" cy="1915395"/>
      </dsp:txXfrm>
    </dsp:sp>
    <dsp:sp modelId="{7C5A5E23-8DAC-467A-B5F2-E1E9B80370C2}">
      <dsp:nvSpPr>
        <dsp:cNvPr id="0" name=""/>
        <dsp:cNvSpPr/>
      </dsp:nvSpPr>
      <dsp:spPr>
        <a:xfrm>
          <a:off x="664141" y="937632"/>
          <a:ext cx="957697" cy="95769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66" tIns="12700" rIns="7466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04392" y="1077883"/>
        <a:ext cx="677195" cy="677195"/>
      </dsp:txXfrm>
    </dsp:sp>
    <dsp:sp modelId="{943D6823-AED1-484A-8ECC-B37B1E1D9EB5}">
      <dsp:nvSpPr>
        <dsp:cNvPr id="0" name=""/>
        <dsp:cNvSpPr/>
      </dsp:nvSpPr>
      <dsp:spPr>
        <a:xfrm>
          <a:off x="2874" y="3810653"/>
          <a:ext cx="2280232"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CB465-A765-4B0C-A0C9-CA9C20A1BE4D}">
      <dsp:nvSpPr>
        <dsp:cNvPr id="0" name=""/>
        <dsp:cNvSpPr/>
      </dsp:nvSpPr>
      <dsp:spPr>
        <a:xfrm>
          <a:off x="2511130" y="618399"/>
          <a:ext cx="2280232" cy="319232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776" tIns="330200" rIns="177776" bIns="330200" numCol="1" spcCol="1270" anchor="t" anchorCtr="0">
          <a:noAutofit/>
        </a:bodyPr>
        <a:lstStyle/>
        <a:p>
          <a:pPr marL="0" lvl="0" indent="0" algn="l" defTabSz="844550">
            <a:lnSpc>
              <a:spcPct val="90000"/>
            </a:lnSpc>
            <a:spcBef>
              <a:spcPct val="0"/>
            </a:spcBef>
            <a:spcAft>
              <a:spcPct val="35000"/>
            </a:spcAft>
            <a:buNone/>
          </a:pPr>
          <a:r>
            <a:rPr lang="en-US" sz="1900" kern="1200" dirty="0"/>
            <a:t>Elaborate on your slide's bullet points when speaking.</a:t>
          </a:r>
        </a:p>
      </dsp:txBody>
      <dsp:txXfrm>
        <a:off x="2511130" y="1831483"/>
        <a:ext cx="2280232" cy="1915395"/>
      </dsp:txXfrm>
    </dsp:sp>
    <dsp:sp modelId="{8DCF6042-3A87-4204-9F65-8494F3F7368C}">
      <dsp:nvSpPr>
        <dsp:cNvPr id="0" name=""/>
        <dsp:cNvSpPr/>
      </dsp:nvSpPr>
      <dsp:spPr>
        <a:xfrm>
          <a:off x="3172397" y="937632"/>
          <a:ext cx="957697" cy="957697"/>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66" tIns="12700" rIns="7466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312648" y="1077883"/>
        <a:ext cx="677195" cy="677195"/>
      </dsp:txXfrm>
    </dsp:sp>
    <dsp:sp modelId="{1BECDDB2-A282-46F7-8E1E-6B027A3D0E05}">
      <dsp:nvSpPr>
        <dsp:cNvPr id="0" name=""/>
        <dsp:cNvSpPr/>
      </dsp:nvSpPr>
      <dsp:spPr>
        <a:xfrm>
          <a:off x="2511130" y="3810653"/>
          <a:ext cx="2280232"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AA9C5-BD90-459B-AF26-E2C03280290B}">
      <dsp:nvSpPr>
        <dsp:cNvPr id="0" name=""/>
        <dsp:cNvSpPr/>
      </dsp:nvSpPr>
      <dsp:spPr>
        <a:xfrm>
          <a:off x="5019386" y="618399"/>
          <a:ext cx="2280232" cy="319232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776" tIns="330200" rIns="177776" bIns="330200" numCol="1" spcCol="1270" anchor="t" anchorCtr="0">
          <a:noAutofit/>
        </a:bodyPr>
        <a:lstStyle/>
        <a:p>
          <a:pPr marL="0" lvl="0" indent="0" algn="l" defTabSz="844550">
            <a:lnSpc>
              <a:spcPct val="90000"/>
            </a:lnSpc>
            <a:spcBef>
              <a:spcPct val="0"/>
            </a:spcBef>
            <a:spcAft>
              <a:spcPct val="35000"/>
            </a:spcAft>
            <a:buNone/>
          </a:pPr>
          <a:r>
            <a:rPr lang="en-US" sz="1900" kern="1200" dirty="0"/>
            <a:t>Keep your points on the slides concise and easy to read. </a:t>
          </a:r>
        </a:p>
      </dsp:txBody>
      <dsp:txXfrm>
        <a:off x="5019386" y="1831483"/>
        <a:ext cx="2280232" cy="1915395"/>
      </dsp:txXfrm>
    </dsp:sp>
    <dsp:sp modelId="{D8D0E734-950E-4D11-944F-FD5FFED4529B}">
      <dsp:nvSpPr>
        <dsp:cNvPr id="0" name=""/>
        <dsp:cNvSpPr/>
      </dsp:nvSpPr>
      <dsp:spPr>
        <a:xfrm>
          <a:off x="5680654" y="937632"/>
          <a:ext cx="957697" cy="957697"/>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66" tIns="12700" rIns="7466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5820905" y="1077883"/>
        <a:ext cx="677195" cy="677195"/>
      </dsp:txXfrm>
    </dsp:sp>
    <dsp:sp modelId="{2419AA43-71EF-453B-8A76-6A6608134068}">
      <dsp:nvSpPr>
        <dsp:cNvPr id="0" name=""/>
        <dsp:cNvSpPr/>
      </dsp:nvSpPr>
      <dsp:spPr>
        <a:xfrm>
          <a:off x="5019386" y="3810653"/>
          <a:ext cx="2280232"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80EA6-EE1B-4B40-86FA-627E4DCAD36A}">
      <dsp:nvSpPr>
        <dsp:cNvPr id="0" name=""/>
        <dsp:cNvSpPr/>
      </dsp:nvSpPr>
      <dsp:spPr>
        <a:xfrm>
          <a:off x="7527642" y="618399"/>
          <a:ext cx="2280232" cy="319232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776" tIns="330200" rIns="177776" bIns="330200" numCol="1" spcCol="1270" anchor="t" anchorCtr="0">
          <a:noAutofit/>
        </a:bodyPr>
        <a:lstStyle/>
        <a:p>
          <a:pPr marL="0" lvl="0" indent="0" algn="l" defTabSz="844550">
            <a:lnSpc>
              <a:spcPct val="90000"/>
            </a:lnSpc>
            <a:spcBef>
              <a:spcPct val="0"/>
            </a:spcBef>
            <a:spcAft>
              <a:spcPct val="35000"/>
            </a:spcAft>
            <a:buNone/>
          </a:pPr>
          <a:r>
            <a:rPr lang="en-US" sz="1900" kern="1200" dirty="0"/>
            <a:t>Explain your points and graphics on the slides when speaking. </a:t>
          </a:r>
        </a:p>
      </dsp:txBody>
      <dsp:txXfrm>
        <a:off x="7527642" y="1831483"/>
        <a:ext cx="2280232" cy="1915395"/>
      </dsp:txXfrm>
    </dsp:sp>
    <dsp:sp modelId="{442ACD36-50A4-4E49-8B4C-94C821E482FD}">
      <dsp:nvSpPr>
        <dsp:cNvPr id="0" name=""/>
        <dsp:cNvSpPr/>
      </dsp:nvSpPr>
      <dsp:spPr>
        <a:xfrm>
          <a:off x="8188910" y="937632"/>
          <a:ext cx="957697" cy="957697"/>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66" tIns="12700" rIns="74666"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329161" y="1077883"/>
        <a:ext cx="677195" cy="677195"/>
      </dsp:txXfrm>
    </dsp:sp>
    <dsp:sp modelId="{75D53669-3410-4181-989C-72020EB14C7A}">
      <dsp:nvSpPr>
        <dsp:cNvPr id="0" name=""/>
        <dsp:cNvSpPr/>
      </dsp:nvSpPr>
      <dsp:spPr>
        <a:xfrm>
          <a:off x="7527642" y="3810653"/>
          <a:ext cx="2280232"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7:56:57.964"/>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65877-0287-E443-A065-D368028A4106}" type="datetimeFigureOut">
              <a:rPr lang="en-US" smtClean="0"/>
              <a:t>3/17/2023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49C59-30E4-D248-88A5-8CBFA2D81B03}" type="slidenum">
              <a:rPr lang="en-US" smtClean="0"/>
              <a:t>‹#›</a:t>
            </a:fld>
            <a:endParaRPr lang="en-US"/>
          </a:p>
        </p:txBody>
      </p:sp>
    </p:spTree>
    <p:extLst>
      <p:ext uri="{BB962C8B-B14F-4D97-AF65-F5344CB8AC3E}">
        <p14:creationId xmlns:p14="http://schemas.microsoft.com/office/powerpoint/2010/main" val="172832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effectLst/>
                <a:latin typeface="Calibri" panose="020F0502020204030204" pitchFamily="34" charset="0"/>
              </a:rPr>
              <a:t>Hi everyone, welcome to the Keiser University Graduate Online Writing Studio. This is Ms. Hsiao. In this presentation, I will share tips on how to create an effective PowerPoint presentation.  </a:t>
            </a:r>
            <a:endParaRPr lang="en-US" sz="2800" b="0" i="0" u="none" strike="noStrike" dirty="0">
              <a:effectLst/>
              <a:latin typeface="Segoe UI" panose="020B0502040204020203" pitchFamily="34" charset="0"/>
            </a:endParaRPr>
          </a:p>
          <a:p>
            <a:pPr algn="l" rtl="0" fontAlgn="base"/>
            <a:r>
              <a:rPr lang="en-US" sz="1800" b="0" i="0" u="none" strike="noStrike" dirty="0">
                <a:effectLst/>
                <a:latin typeface="Calibri" panose="020F0502020204030204" pitchFamily="34" charset="0"/>
              </a:rPr>
              <a:t>For more tips for writing and other kinds of oral presentations, please check out the rest of our site! </a:t>
            </a:r>
            <a:endParaRPr lang="en-US" sz="2800" b="0" i="0" u="none" strike="noStrike"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E2C49C59-30E4-D248-88A5-8CBFA2D81B03}" type="slidenum">
              <a:rPr lang="en-US" smtClean="0"/>
              <a:t>1</a:t>
            </a:fld>
            <a:endParaRPr lang="en-US"/>
          </a:p>
        </p:txBody>
      </p:sp>
    </p:spTree>
    <p:extLst>
      <p:ext uri="{BB962C8B-B14F-4D97-AF65-F5344CB8AC3E}">
        <p14:creationId xmlns:p14="http://schemas.microsoft.com/office/powerpoint/2010/main" val="3442626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effectLst/>
                <a:latin typeface="Calibri" panose="020F0502020204030204" pitchFamily="34" charset="0"/>
              </a:rPr>
              <a:t>One of the key characteristics of a solid </a:t>
            </a:r>
            <a:r>
              <a:rPr lang="en-US" sz="1800" b="0" i="0" u="none" strike="noStrike" dirty="0" err="1">
                <a:effectLst/>
                <a:latin typeface="Calibri" panose="020F0502020204030204" pitchFamily="34" charset="0"/>
              </a:rPr>
              <a:t>powerpoint</a:t>
            </a:r>
            <a:r>
              <a:rPr lang="en-US" sz="1800" b="0" i="0" u="none" strike="noStrike" dirty="0">
                <a:effectLst/>
                <a:latin typeface="Calibri" panose="020F0502020204030204" pitchFamily="34" charset="0"/>
              </a:rPr>
              <a:t> presentation is visual clarity. Visual clarity refers to the readability of the slides, how easy it is for your audience to read and understand what they see. To help with visual clarity, make sure that there is contrast on your slides. Use either dark texts on light backgrounds or light texts on dark backgrounds. When you’re using </a:t>
            </a:r>
            <a:r>
              <a:rPr lang="en-US" sz="1800" b="0" i="0" u="none" strike="noStrike" dirty="0" err="1">
                <a:effectLst/>
                <a:latin typeface="Calibri" panose="020F0502020204030204" pitchFamily="34" charset="0"/>
              </a:rPr>
              <a:t>bulletpoints</a:t>
            </a:r>
            <a:r>
              <a:rPr lang="en-US" sz="1800" b="0" i="0" u="none" strike="noStrike" dirty="0">
                <a:effectLst/>
                <a:latin typeface="Calibri" panose="020F0502020204030204" pitchFamily="34" charset="0"/>
              </a:rPr>
              <a:t>, be sure to left-justify bullets to keep the organization of your slide simple and predictable for the audience to follow. Try to also stay consistent with the fonts you select and text size. As a general rule, you want to use 12 point or larger font, and only choose fonts that are standard for reading such as Times New Roman or Arial.  </a:t>
            </a:r>
            <a:endParaRPr lang="en-US" dirty="0"/>
          </a:p>
        </p:txBody>
      </p:sp>
      <p:sp>
        <p:nvSpPr>
          <p:cNvPr id="4" name="Slide Number Placeholder 3"/>
          <p:cNvSpPr>
            <a:spLocks noGrp="1"/>
          </p:cNvSpPr>
          <p:nvPr>
            <p:ph type="sldNum" sz="quarter" idx="5"/>
          </p:nvPr>
        </p:nvSpPr>
        <p:spPr/>
        <p:txBody>
          <a:bodyPr/>
          <a:lstStyle/>
          <a:p>
            <a:fld id="{E2C49C59-30E4-D248-88A5-8CBFA2D81B03}" type="slidenum">
              <a:rPr lang="en-US" smtClean="0"/>
              <a:t>2</a:t>
            </a:fld>
            <a:endParaRPr lang="en-US"/>
          </a:p>
        </p:txBody>
      </p:sp>
    </p:spTree>
    <p:extLst>
      <p:ext uri="{BB962C8B-B14F-4D97-AF65-F5344CB8AC3E}">
        <p14:creationId xmlns:p14="http://schemas.microsoft.com/office/powerpoint/2010/main" val="2590703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effectLst/>
                <a:latin typeface="Calibri" panose="020F0502020204030204" pitchFamily="34" charset="0"/>
              </a:rPr>
              <a:t>Another aspect of a great </a:t>
            </a:r>
            <a:r>
              <a:rPr lang="en-US" sz="1800" b="0" i="0" u="none" strike="noStrike" dirty="0" err="1">
                <a:effectLst/>
                <a:latin typeface="Calibri" panose="020F0502020204030204" pitchFamily="34" charset="0"/>
              </a:rPr>
              <a:t>powerpoint</a:t>
            </a:r>
            <a:r>
              <a:rPr lang="en-US" sz="1800" b="0" i="0" u="none" strike="noStrike" dirty="0">
                <a:effectLst/>
                <a:latin typeface="Calibri" panose="020F0502020204030204" pitchFamily="34" charset="0"/>
              </a:rPr>
              <a:t> presentation is to keep it simple. Avoid information overload by focusing on conveying only a couple central ideas per slide. No need to pile the information on, instead, if it’s important to your presentation, you can separate your points onto various slides. That said, you also don’t want to include big text blocks. Instead, try writing in </a:t>
            </a:r>
            <a:r>
              <a:rPr lang="en-US" sz="1800" b="0" i="0" u="none" strike="noStrike" dirty="0" err="1">
                <a:effectLst/>
                <a:latin typeface="Calibri" panose="020F0502020204030204" pitchFamily="34" charset="0"/>
              </a:rPr>
              <a:t>bulletpoints</a:t>
            </a:r>
            <a:r>
              <a:rPr lang="en-US" sz="1800" b="0" i="0" u="none" strike="noStrike" dirty="0">
                <a:effectLst/>
                <a:latin typeface="Calibri" panose="020F0502020204030204" pitchFamily="34" charset="0"/>
              </a:rPr>
              <a:t> or short sentences/phrases so you don’t lose your audience’s attention. You’ll also want to keep it simple with the transitions; try not to go too deep into the fun options to keep the focus on your presentation's content. Relatedly, you can be creative with the </a:t>
            </a:r>
            <a:r>
              <a:rPr lang="en-US" sz="1800" b="0" i="0" u="none" strike="noStrike" dirty="0" err="1">
                <a:effectLst/>
                <a:latin typeface="Calibri" panose="020F0502020204030204" pitchFamily="34" charset="0"/>
              </a:rPr>
              <a:t>powerpoints</a:t>
            </a:r>
            <a:r>
              <a:rPr lang="en-US" sz="1800" b="0" i="0" u="none" strike="noStrike" dirty="0">
                <a:effectLst/>
                <a:latin typeface="Calibri" panose="020F0502020204030204" pitchFamily="34" charset="0"/>
              </a:rPr>
              <a:t>, but consider taking advantage of set design features on </a:t>
            </a:r>
            <a:r>
              <a:rPr lang="en-US" sz="1800" b="0" i="0" u="none" strike="noStrike" dirty="0" err="1">
                <a:effectLst/>
                <a:latin typeface="Calibri" panose="020F0502020204030204" pitchFamily="34" charset="0"/>
              </a:rPr>
              <a:t>powerpoint</a:t>
            </a:r>
            <a:r>
              <a:rPr lang="en-US" sz="1800" b="0" i="0" u="none" strike="noStrike" dirty="0">
                <a:effectLst/>
                <a:latin typeface="Calibri" panose="020F0502020204030204" pitchFamily="34" charset="0"/>
              </a:rPr>
              <a:t>. All of these slides that I’m presenting here have been designed by the PowerPoint design feature; they have a plethora of options for you to consider that are clean and presentable, and will allow you to spend your time developing your presentation’s content rather than design.  </a:t>
            </a:r>
            <a:endParaRPr lang="en-US" dirty="0"/>
          </a:p>
        </p:txBody>
      </p:sp>
      <p:sp>
        <p:nvSpPr>
          <p:cNvPr id="4" name="Slide Number Placeholder 3"/>
          <p:cNvSpPr>
            <a:spLocks noGrp="1"/>
          </p:cNvSpPr>
          <p:nvPr>
            <p:ph type="sldNum" sz="quarter" idx="5"/>
          </p:nvPr>
        </p:nvSpPr>
        <p:spPr/>
        <p:txBody>
          <a:bodyPr/>
          <a:lstStyle/>
          <a:p>
            <a:fld id="{E2C49C59-30E4-D248-88A5-8CBFA2D81B03}" type="slidenum">
              <a:rPr lang="en-US" smtClean="0"/>
              <a:t>3</a:t>
            </a:fld>
            <a:endParaRPr lang="en-US"/>
          </a:p>
        </p:txBody>
      </p:sp>
    </p:spTree>
    <p:extLst>
      <p:ext uri="{BB962C8B-B14F-4D97-AF65-F5344CB8AC3E}">
        <p14:creationId xmlns:p14="http://schemas.microsoft.com/office/powerpoint/2010/main" val="198015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effectLst/>
                <a:latin typeface="Calibri" panose="020F0502020204030204" pitchFamily="34" charset="0"/>
              </a:rPr>
              <a:t>Generally, when you are using texts, try to avoid writing in all-caps on the slides. The titles of these slides are in all-caps, but notice that the font keeps it still readable and since they’re contained in the title it’s not too distracting. All-caps can also convey that someone is yelling so try to keep a more professional tone and use capitalizations in a more traditional way. We touched on this briefly before, but try to use simple fonts and stay consistent with fonts and sizes. And finally, when you want to emphasize particular parts of the text, use bolding or underlines to emphasize your points so it’s clear to the audience what you’re trying to argue.  </a:t>
            </a:r>
            <a:endParaRPr lang="en-US" dirty="0"/>
          </a:p>
        </p:txBody>
      </p:sp>
      <p:sp>
        <p:nvSpPr>
          <p:cNvPr id="4" name="Slide Number Placeholder 3"/>
          <p:cNvSpPr>
            <a:spLocks noGrp="1"/>
          </p:cNvSpPr>
          <p:nvPr>
            <p:ph type="sldNum" sz="quarter" idx="5"/>
          </p:nvPr>
        </p:nvSpPr>
        <p:spPr/>
        <p:txBody>
          <a:bodyPr/>
          <a:lstStyle/>
          <a:p>
            <a:fld id="{E2C49C59-30E4-D248-88A5-8CBFA2D81B03}" type="slidenum">
              <a:rPr lang="en-US" smtClean="0"/>
              <a:t>4</a:t>
            </a:fld>
            <a:endParaRPr lang="en-US"/>
          </a:p>
        </p:txBody>
      </p:sp>
    </p:spTree>
    <p:extLst>
      <p:ext uri="{BB962C8B-B14F-4D97-AF65-F5344CB8AC3E}">
        <p14:creationId xmlns:p14="http://schemas.microsoft.com/office/powerpoint/2010/main" val="953891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effectLst/>
                <a:latin typeface="Calibri" panose="020F0502020204030204" pitchFamily="34" charset="0"/>
              </a:rPr>
              <a:t>Images are a great option for </a:t>
            </a:r>
            <a:r>
              <a:rPr lang="en-US" sz="1800" b="0" i="0" u="none" strike="noStrike" dirty="0" err="1">
                <a:effectLst/>
                <a:latin typeface="Calibri" panose="020F0502020204030204" pitchFamily="34" charset="0"/>
              </a:rPr>
              <a:t>powerpoints</a:t>
            </a:r>
            <a:r>
              <a:rPr lang="en-US" sz="1800" b="0" i="0" u="none" strike="noStrike" dirty="0">
                <a:effectLst/>
                <a:latin typeface="Calibri" panose="020F0502020204030204" pitchFamily="34" charset="0"/>
              </a:rPr>
              <a:t> because they’re usually immediately understandable and draw the audience in. Consider creating or finding relevant graphs or other graphics to enhance your points instead of writing it in text. When you use images, be sure to place images not in the middle, but a little off-center so you can make room for text as well.  </a:t>
            </a:r>
            <a:endParaRPr lang="en-US" dirty="0"/>
          </a:p>
        </p:txBody>
      </p:sp>
      <p:sp>
        <p:nvSpPr>
          <p:cNvPr id="4" name="Slide Number Placeholder 3"/>
          <p:cNvSpPr>
            <a:spLocks noGrp="1"/>
          </p:cNvSpPr>
          <p:nvPr>
            <p:ph type="sldNum" sz="quarter" idx="5"/>
          </p:nvPr>
        </p:nvSpPr>
        <p:spPr/>
        <p:txBody>
          <a:bodyPr/>
          <a:lstStyle/>
          <a:p>
            <a:fld id="{E2C49C59-30E4-D248-88A5-8CBFA2D81B03}" type="slidenum">
              <a:rPr lang="en-US" smtClean="0"/>
              <a:t>5</a:t>
            </a:fld>
            <a:endParaRPr lang="en-US"/>
          </a:p>
        </p:txBody>
      </p:sp>
    </p:spTree>
    <p:extLst>
      <p:ext uri="{BB962C8B-B14F-4D97-AF65-F5344CB8AC3E}">
        <p14:creationId xmlns:p14="http://schemas.microsoft.com/office/powerpoint/2010/main" val="182950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effectLst/>
                <a:latin typeface="Calibri" panose="020F0502020204030204" pitchFamily="34" charset="0"/>
              </a:rPr>
              <a:t>Here are a few other things to keep in mind: Don’t overly rely on the slides. A </a:t>
            </a:r>
            <a:r>
              <a:rPr lang="en-US" sz="1800" b="0" i="0" u="none" strike="noStrike" dirty="0" err="1">
                <a:effectLst/>
                <a:latin typeface="Calibri" panose="020F0502020204030204" pitchFamily="34" charset="0"/>
              </a:rPr>
              <a:t>powerpoint</a:t>
            </a:r>
            <a:r>
              <a:rPr lang="en-US" sz="1800" b="0" i="0" u="none" strike="noStrike" dirty="0">
                <a:effectLst/>
                <a:latin typeface="Calibri" panose="020F0502020204030204" pitchFamily="34" charset="0"/>
              </a:rPr>
              <a:t> presentation is so much about what’s being said and explained off the slide. If you read from the slide, it can take away from the energy of the presentation and cause the audience to lose interest. Instead, use your slide’s </a:t>
            </a:r>
            <a:r>
              <a:rPr lang="en-US" sz="1800" b="0" i="0" u="none" strike="noStrike" dirty="0" err="1">
                <a:effectLst/>
                <a:latin typeface="Calibri" panose="020F0502020204030204" pitchFamily="34" charset="0"/>
              </a:rPr>
              <a:t>bulletpoints</a:t>
            </a:r>
            <a:r>
              <a:rPr lang="en-US" sz="1800" b="0" i="0" u="none" strike="noStrike" dirty="0">
                <a:effectLst/>
                <a:latin typeface="Calibri" panose="020F0502020204030204" pitchFamily="34" charset="0"/>
              </a:rPr>
              <a:t> to elaborate on your speaking points. You can think of the slides as references for your speech, but don’t allow them to become transcripts of your speech. The points on the slides should be concise and easy to read as per the tips we discussed in the previous slides about using texts and images. And finally, be careful not to assume your audience understands the connections between the ideas and images on the slides; instead, take time to handhold the audience and explain to us how these things come together so your ideas can shine.  </a:t>
            </a:r>
            <a:endParaRPr lang="en-US" dirty="0"/>
          </a:p>
        </p:txBody>
      </p:sp>
      <p:sp>
        <p:nvSpPr>
          <p:cNvPr id="4" name="Slide Number Placeholder 3"/>
          <p:cNvSpPr>
            <a:spLocks noGrp="1"/>
          </p:cNvSpPr>
          <p:nvPr>
            <p:ph type="sldNum" sz="quarter" idx="5"/>
          </p:nvPr>
        </p:nvSpPr>
        <p:spPr/>
        <p:txBody>
          <a:bodyPr/>
          <a:lstStyle/>
          <a:p>
            <a:fld id="{E2C49C59-30E4-D248-88A5-8CBFA2D81B03}" type="slidenum">
              <a:rPr lang="en-US" smtClean="0"/>
              <a:t>6</a:t>
            </a:fld>
            <a:endParaRPr lang="en-US"/>
          </a:p>
        </p:txBody>
      </p:sp>
    </p:spTree>
    <p:extLst>
      <p:ext uri="{BB962C8B-B14F-4D97-AF65-F5344CB8AC3E}">
        <p14:creationId xmlns:p14="http://schemas.microsoft.com/office/powerpoint/2010/main" val="2291545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effectLst/>
                <a:latin typeface="Calibri" panose="020F0502020204030204" pitchFamily="34" charset="0"/>
              </a:rPr>
              <a:t>That concludes our presentation. Thanks for watching Keiser University Graduate Online Writing Studio’s video on PowerPoint presentations! We are always available to help you, so please do not hesitate to contact us.  </a:t>
            </a:r>
            <a:endParaRPr lang="en-US" dirty="0"/>
          </a:p>
        </p:txBody>
      </p:sp>
      <p:sp>
        <p:nvSpPr>
          <p:cNvPr id="4" name="Slide Number Placeholder 3"/>
          <p:cNvSpPr>
            <a:spLocks noGrp="1"/>
          </p:cNvSpPr>
          <p:nvPr>
            <p:ph type="sldNum" sz="quarter" idx="5"/>
          </p:nvPr>
        </p:nvSpPr>
        <p:spPr/>
        <p:txBody>
          <a:bodyPr/>
          <a:lstStyle/>
          <a:p>
            <a:fld id="{E2C49C59-30E4-D248-88A5-8CBFA2D81B03}" type="slidenum">
              <a:rPr lang="en-US" smtClean="0"/>
              <a:t>7</a:t>
            </a:fld>
            <a:endParaRPr lang="en-US"/>
          </a:p>
        </p:txBody>
      </p:sp>
    </p:spTree>
    <p:extLst>
      <p:ext uri="{BB962C8B-B14F-4D97-AF65-F5344CB8AC3E}">
        <p14:creationId xmlns:p14="http://schemas.microsoft.com/office/powerpoint/2010/main" val="72853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March 17, 2023</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640310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March 17, 2023</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554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March 17, 2023</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93981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March 17, 2023</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7505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March 17, 2023</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07106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March 17, 2023</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160995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March 17, 2023</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976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March 17, 2023</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377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March 17, 2023</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918869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March 17, 2023</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88446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March 17, 2023</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38019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March 17, 2023</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280720061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800" r:id="rId7"/>
    <p:sldLayoutId id="2147483796" r:id="rId8"/>
    <p:sldLayoutId id="2147483797" r:id="rId9"/>
    <p:sldLayoutId id="2147483798" r:id="rId10"/>
    <p:sldLayoutId id="2147483799"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notesSlide" Target="../notesSlides/notesSlide4.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png"/><Relationship Id="rId4" Type="http://schemas.openxmlformats.org/officeDocument/2006/relationships/notesSlide" Target="../notesSlides/notesSlide5.xml"/><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png"/><Relationship Id="rId4" Type="http://schemas.openxmlformats.org/officeDocument/2006/relationships/notesSlide" Target="../notesSlides/notesSlide6.xml"/><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customXml" Target="../ink/ink2.xml"/><Relationship Id="rId5" Type="http://schemas.openxmlformats.org/officeDocument/2006/relationships/image" Target="../media/image1.png"/><Relationship Id="rId10" Type="http://schemas.openxmlformats.org/officeDocument/2006/relationships/image" Target="../media/image3.png"/><Relationship Id="rId4" Type="http://schemas.openxmlformats.org/officeDocument/2006/relationships/notesSlide" Target="../notesSlides/notesSlide7.xml"/><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3">
            <a:extLst>
              <a:ext uri="{FF2B5EF4-FFF2-40B4-BE49-F238E27FC236}">
                <a16:creationId xmlns:a16="http://schemas.microsoft.com/office/drawing/2014/main" id="{E4DAAA6A-DEEB-1691-178C-E4D5EC6B9551}"/>
              </a:ext>
            </a:extLst>
          </p:cNvPr>
          <p:cNvPicPr>
            <a:picLocks noChangeAspect="1"/>
          </p:cNvPicPr>
          <p:nvPr/>
        </p:nvPicPr>
        <p:blipFill rotWithShape="1">
          <a:blip r:embed="rId5"/>
          <a:srcRect t="20495"/>
          <a:stretch/>
        </p:blipFill>
        <p:spPr>
          <a:xfrm>
            <a:off x="20" y="10"/>
            <a:ext cx="12191979" cy="6857989"/>
          </a:xfrm>
          <a:prstGeom prst="rect">
            <a:avLst/>
          </a:prstGeom>
        </p:spPr>
      </p:pic>
      <p:sp useBgFill="1">
        <p:nvSpPr>
          <p:cNvPr id="67" name="Freeform: Shape 66">
            <a:extLst>
              <a:ext uri="{FF2B5EF4-FFF2-40B4-BE49-F238E27FC236}">
                <a16:creationId xmlns:a16="http://schemas.microsoft.com/office/drawing/2014/main" id="{9752D771-2D72-4B2C-B816-121D10C38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232" y="727064"/>
            <a:ext cx="3898347" cy="4256103"/>
          </a:xfrm>
          <a:custGeom>
            <a:avLst/>
            <a:gdLst>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87367 w 3898347"/>
              <a:gd name="connsiteY122" fmla="*/ 4246680 h 4299085"/>
              <a:gd name="connsiteX123" fmla="*/ 37148 w 3898347"/>
              <a:gd name="connsiteY123" fmla="*/ 4289154 h 4299085"/>
              <a:gd name="connsiteX124" fmla="*/ 5850 w 3898347"/>
              <a:gd name="connsiteY124" fmla="*/ 4296945 h 4299085"/>
              <a:gd name="connsiteX125" fmla="*/ 0 w 3898347"/>
              <a:gd name="connsiteY125" fmla="*/ 4299085 h 4299085"/>
              <a:gd name="connsiteX126" fmla="*/ 0 w 3898347"/>
              <a:gd name="connsiteY126" fmla="*/ 15850 h 4299085"/>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37148 w 3898347"/>
              <a:gd name="connsiteY122" fmla="*/ 4289154 h 4299085"/>
              <a:gd name="connsiteX123" fmla="*/ 5850 w 3898347"/>
              <a:gd name="connsiteY123" fmla="*/ 4296945 h 4299085"/>
              <a:gd name="connsiteX124" fmla="*/ 0 w 3898347"/>
              <a:gd name="connsiteY124" fmla="*/ 4299085 h 4299085"/>
              <a:gd name="connsiteX125" fmla="*/ 0 w 3898347"/>
              <a:gd name="connsiteY125" fmla="*/ 15850 h 4299085"/>
              <a:gd name="connsiteX126" fmla="*/ 3898347 w 3898347"/>
              <a:gd name="connsiteY126" fmla="*/ 0 h 429908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37148 w 3898347"/>
              <a:gd name="connsiteY122" fmla="*/ 4289154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82528 w 3898347"/>
              <a:gd name="connsiteY122" fmla="*/ 4275540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83259 w 3898347"/>
              <a:gd name="connsiteY9" fmla="*/ 3825276 h 4275540"/>
              <a:gd name="connsiteX10" fmla="*/ 3729936 w 3898347"/>
              <a:gd name="connsiteY10" fmla="*/ 3815386 h 4275540"/>
              <a:gd name="connsiteX11" fmla="*/ 3726018 w 3898347"/>
              <a:gd name="connsiteY11" fmla="*/ 3815100 h 4275540"/>
              <a:gd name="connsiteX12" fmla="*/ 3725413 w 3898347"/>
              <a:gd name="connsiteY12" fmla="*/ 3814615 h 4275540"/>
              <a:gd name="connsiteX13" fmla="*/ 3713801 w 3898347"/>
              <a:gd name="connsiteY13" fmla="*/ 3811018 h 4275540"/>
              <a:gd name="connsiteX14" fmla="*/ 3709087 w 3898347"/>
              <a:gd name="connsiteY14" fmla="*/ 3813195 h 4275540"/>
              <a:gd name="connsiteX15" fmla="*/ 3698038 w 3898347"/>
              <a:gd name="connsiteY15" fmla="*/ 3806182 h 4275540"/>
              <a:gd name="connsiteX16" fmla="*/ 3662227 w 3898347"/>
              <a:gd name="connsiteY16" fmla="*/ 3807761 h 4275540"/>
              <a:gd name="connsiteX17" fmla="*/ 3659872 w 3898347"/>
              <a:gd name="connsiteY17" fmla="*/ 3805524 h 4275540"/>
              <a:gd name="connsiteX18" fmla="*/ 3643454 w 3898347"/>
              <a:gd name="connsiteY18" fmla="*/ 3794831 h 4275540"/>
              <a:gd name="connsiteX19" fmla="*/ 3624789 w 3898347"/>
              <a:gd name="connsiteY19" fmla="*/ 3803185 h 4275540"/>
              <a:gd name="connsiteX20" fmla="*/ 3602327 w 3898347"/>
              <a:gd name="connsiteY20" fmla="*/ 3794616 h 4275540"/>
              <a:gd name="connsiteX21" fmla="*/ 3596645 w 3898347"/>
              <a:gd name="connsiteY21" fmla="*/ 3797108 h 4275540"/>
              <a:gd name="connsiteX22" fmla="*/ 3574144 w 3898347"/>
              <a:gd name="connsiteY22" fmla="*/ 3795108 h 4275540"/>
              <a:gd name="connsiteX23" fmla="*/ 3562310 w 3898347"/>
              <a:gd name="connsiteY23" fmla="*/ 3787534 h 4275540"/>
              <a:gd name="connsiteX24" fmla="*/ 3551635 w 3898347"/>
              <a:gd name="connsiteY24" fmla="*/ 3797705 h 4275540"/>
              <a:gd name="connsiteX25" fmla="*/ 3550175 w 3898347"/>
              <a:gd name="connsiteY25" fmla="*/ 3803199 h 4275540"/>
              <a:gd name="connsiteX26" fmla="*/ 3542668 w 3898347"/>
              <a:gd name="connsiteY26" fmla="*/ 3803283 h 4275540"/>
              <a:gd name="connsiteX27" fmla="*/ 3533033 w 3898347"/>
              <a:gd name="connsiteY27" fmla="*/ 3799071 h 4275540"/>
              <a:gd name="connsiteX28" fmla="*/ 3521726 w 3898347"/>
              <a:gd name="connsiteY28" fmla="*/ 3804691 h 4275540"/>
              <a:gd name="connsiteX29" fmla="*/ 3520080 w 3898347"/>
              <a:gd name="connsiteY29" fmla="*/ 3805210 h 4275540"/>
              <a:gd name="connsiteX30" fmla="*/ 3508491 w 3898347"/>
              <a:gd name="connsiteY30" fmla="*/ 3797398 h 4275540"/>
              <a:gd name="connsiteX31" fmla="*/ 3503787 w 3898347"/>
              <a:gd name="connsiteY31" fmla="*/ 3797787 h 4275540"/>
              <a:gd name="connsiteX32" fmla="*/ 3492165 w 3898347"/>
              <a:gd name="connsiteY32" fmla="*/ 3799887 h 4275540"/>
              <a:gd name="connsiteX33" fmla="*/ 3472233 w 3898347"/>
              <a:gd name="connsiteY33" fmla="*/ 3805682 h 4275540"/>
              <a:gd name="connsiteX34" fmla="*/ 3465921 w 3898347"/>
              <a:gd name="connsiteY34" fmla="*/ 3805814 h 4275540"/>
              <a:gd name="connsiteX35" fmla="*/ 3455541 w 3898347"/>
              <a:gd name="connsiteY35" fmla="*/ 3815505 h 4275540"/>
              <a:gd name="connsiteX36" fmla="*/ 3429027 w 3898347"/>
              <a:gd name="connsiteY36" fmla="*/ 3816906 h 4275540"/>
              <a:gd name="connsiteX37" fmla="*/ 3369507 w 3898347"/>
              <a:gd name="connsiteY37" fmla="*/ 3825563 h 4275540"/>
              <a:gd name="connsiteX38" fmla="*/ 3324491 w 3898347"/>
              <a:gd name="connsiteY38" fmla="*/ 3832006 h 4275540"/>
              <a:gd name="connsiteX39" fmla="*/ 3244235 w 3898347"/>
              <a:gd name="connsiteY39" fmla="*/ 3834376 h 4275540"/>
              <a:gd name="connsiteX40" fmla="*/ 3226507 w 3898347"/>
              <a:gd name="connsiteY40" fmla="*/ 3820131 h 4275540"/>
              <a:gd name="connsiteX41" fmla="*/ 3191688 w 3898347"/>
              <a:gd name="connsiteY41" fmla="*/ 3837359 h 4275540"/>
              <a:gd name="connsiteX42" fmla="*/ 3185553 w 3898347"/>
              <a:gd name="connsiteY42" fmla="*/ 3859030 h 4275540"/>
              <a:gd name="connsiteX43" fmla="*/ 3137926 w 3898347"/>
              <a:gd name="connsiteY43" fmla="*/ 3867782 h 4275540"/>
              <a:gd name="connsiteX44" fmla="*/ 3090188 w 3898347"/>
              <a:gd name="connsiteY44" fmla="*/ 3855036 h 4275540"/>
              <a:gd name="connsiteX45" fmla="*/ 3031422 w 3898347"/>
              <a:gd name="connsiteY45" fmla="*/ 3858298 h 4275540"/>
              <a:gd name="connsiteX46" fmla="*/ 2996288 w 3898347"/>
              <a:gd name="connsiteY46" fmla="*/ 3860020 h 4275540"/>
              <a:gd name="connsiteX47" fmla="*/ 2901661 w 3898347"/>
              <a:gd name="connsiteY47" fmla="*/ 3882243 h 4275540"/>
              <a:gd name="connsiteX48" fmla="*/ 2782141 w 3898347"/>
              <a:gd name="connsiteY48" fmla="*/ 3932983 h 4275540"/>
              <a:gd name="connsiteX49" fmla="*/ 2749597 w 3898347"/>
              <a:gd name="connsiteY49" fmla="*/ 3956746 h 4275540"/>
              <a:gd name="connsiteX50" fmla="*/ 2730493 w 3898347"/>
              <a:gd name="connsiteY50" fmla="*/ 3955236 h 4275540"/>
              <a:gd name="connsiteX51" fmla="*/ 2707507 w 3898347"/>
              <a:gd name="connsiteY51" fmla="*/ 3947771 h 4275540"/>
              <a:gd name="connsiteX52" fmla="*/ 2701937 w 3898347"/>
              <a:gd name="connsiteY52" fmla="*/ 3950565 h 4275540"/>
              <a:gd name="connsiteX53" fmla="*/ 2679435 w 3898347"/>
              <a:gd name="connsiteY53" fmla="*/ 3949768 h 4275540"/>
              <a:gd name="connsiteX54" fmla="*/ 2667352 w 3898347"/>
              <a:gd name="connsiteY54" fmla="*/ 3942821 h 4275540"/>
              <a:gd name="connsiteX55" fmla="*/ 2657096 w 3898347"/>
              <a:gd name="connsiteY55" fmla="*/ 3953571 h 4275540"/>
              <a:gd name="connsiteX56" fmla="*/ 2655161 w 3898347"/>
              <a:gd name="connsiteY56" fmla="*/ 3962216 h 4275540"/>
              <a:gd name="connsiteX57" fmla="*/ 2638604 w 3898347"/>
              <a:gd name="connsiteY57" fmla="*/ 3955936 h 4275540"/>
              <a:gd name="connsiteX58" fmla="*/ 2626185 w 3898347"/>
              <a:gd name="connsiteY58" fmla="*/ 3962937 h 4275540"/>
              <a:gd name="connsiteX59" fmla="*/ 2614077 w 3898347"/>
              <a:gd name="connsiteY59" fmla="*/ 3955576 h 4275540"/>
              <a:gd name="connsiteX60" fmla="*/ 2609403 w 3898347"/>
              <a:gd name="connsiteY60" fmla="*/ 3956215 h 4275540"/>
              <a:gd name="connsiteX61" fmla="*/ 2597896 w 3898347"/>
              <a:gd name="connsiteY61" fmla="*/ 3958939 h 4275540"/>
              <a:gd name="connsiteX62" fmla="*/ 2578251 w 3898347"/>
              <a:gd name="connsiteY62" fmla="*/ 3965812 h 4275540"/>
              <a:gd name="connsiteX63" fmla="*/ 2571961 w 3898347"/>
              <a:gd name="connsiteY63" fmla="*/ 3966278 h 4275540"/>
              <a:gd name="connsiteX64" fmla="*/ 2559399 w 3898347"/>
              <a:gd name="connsiteY64" fmla="*/ 3979193 h 4275540"/>
              <a:gd name="connsiteX65" fmla="*/ 2533560 w 3898347"/>
              <a:gd name="connsiteY65" fmla="*/ 3988160 h 4275540"/>
              <a:gd name="connsiteX66" fmla="*/ 2515299 w 3898347"/>
              <a:gd name="connsiteY66" fmla="*/ 4016867 h 4275540"/>
              <a:gd name="connsiteX67" fmla="*/ 2513423 w 3898347"/>
              <a:gd name="connsiteY67" fmla="*/ 4018759 h 4275540"/>
              <a:gd name="connsiteX68" fmla="*/ 2482991 w 3898347"/>
              <a:gd name="connsiteY68" fmla="*/ 4012935 h 4275540"/>
              <a:gd name="connsiteX69" fmla="*/ 2446940 w 3898347"/>
              <a:gd name="connsiteY69" fmla="*/ 4021172 h 4275540"/>
              <a:gd name="connsiteX70" fmla="*/ 2404883 w 3898347"/>
              <a:gd name="connsiteY70" fmla="*/ 4024808 h 4275540"/>
              <a:gd name="connsiteX71" fmla="*/ 2373894 w 3898347"/>
              <a:gd name="connsiteY71" fmla="*/ 4023827 h 4275540"/>
              <a:gd name="connsiteX72" fmla="*/ 2297080 w 3898347"/>
              <a:gd name="connsiteY72" fmla="*/ 4040841 h 4275540"/>
              <a:gd name="connsiteX73" fmla="*/ 2170615 w 3898347"/>
              <a:gd name="connsiteY73" fmla="*/ 4077196 h 4275540"/>
              <a:gd name="connsiteX74" fmla="*/ 2143580 w 3898347"/>
              <a:gd name="connsiteY74" fmla="*/ 4083102 h 4275540"/>
              <a:gd name="connsiteX75" fmla="*/ 2119893 w 3898347"/>
              <a:gd name="connsiteY75" fmla="*/ 4080874 h 4275540"/>
              <a:gd name="connsiteX76" fmla="*/ 2114008 w 3898347"/>
              <a:gd name="connsiteY76" fmla="*/ 4073996 h 4275540"/>
              <a:gd name="connsiteX77" fmla="*/ 2099067 w 3898347"/>
              <a:gd name="connsiteY77" fmla="*/ 4076068 h 4275540"/>
              <a:gd name="connsiteX78" fmla="*/ 2095000 w 3898347"/>
              <a:gd name="connsiteY78" fmla="*/ 4075096 h 4275540"/>
              <a:gd name="connsiteX79" fmla="*/ 2071767 w 3898347"/>
              <a:gd name="connsiteY79" fmla="*/ 4071044 h 4275540"/>
              <a:gd name="connsiteX80" fmla="*/ 2024486 w 3898347"/>
              <a:gd name="connsiteY80" fmla="*/ 4100276 h 4275540"/>
              <a:gd name="connsiteX81" fmla="*/ 1964411 w 3898347"/>
              <a:gd name="connsiteY81" fmla="*/ 4105069 h 4275540"/>
              <a:gd name="connsiteX82" fmla="*/ 1739945 w 3898347"/>
              <a:gd name="connsiteY82" fmla="*/ 4171795 h 4275540"/>
              <a:gd name="connsiteX83" fmla="*/ 1610556 w 3898347"/>
              <a:gd name="connsiteY83" fmla="*/ 4167701 h 4275540"/>
              <a:gd name="connsiteX84" fmla="*/ 1553623 w 3898347"/>
              <a:gd name="connsiteY84" fmla="*/ 4236045 h 4275540"/>
              <a:gd name="connsiteX85" fmla="*/ 1548640 w 3898347"/>
              <a:gd name="connsiteY85" fmla="*/ 4238297 h 4275540"/>
              <a:gd name="connsiteX86" fmla="*/ 1530136 w 3898347"/>
              <a:gd name="connsiteY86" fmla="*/ 4227121 h 4275540"/>
              <a:gd name="connsiteX87" fmla="*/ 1508787 w 3898347"/>
              <a:gd name="connsiteY87" fmla="*/ 4234213 h 4275540"/>
              <a:gd name="connsiteX88" fmla="*/ 1488914 w 3898347"/>
              <a:gd name="connsiteY88" fmla="*/ 4241772 h 4275540"/>
              <a:gd name="connsiteX89" fmla="*/ 1488999 w 3898347"/>
              <a:gd name="connsiteY89" fmla="*/ 4251186 h 4275540"/>
              <a:gd name="connsiteX90" fmla="*/ 1475364 w 3898347"/>
              <a:gd name="connsiteY90" fmla="*/ 4248364 h 4275540"/>
              <a:gd name="connsiteX91" fmla="*/ 1457275 w 3898347"/>
              <a:gd name="connsiteY91" fmla="*/ 4252863 h 4275540"/>
              <a:gd name="connsiteX92" fmla="*/ 1448085 w 3898347"/>
              <a:gd name="connsiteY92" fmla="*/ 4248391 h 4275540"/>
              <a:gd name="connsiteX93" fmla="*/ 1315306 w 3898347"/>
              <a:gd name="connsiteY93" fmla="*/ 4237004 h 4275540"/>
              <a:gd name="connsiteX94" fmla="*/ 1272434 w 3898347"/>
              <a:gd name="connsiteY94" fmla="*/ 4244958 h 4275540"/>
              <a:gd name="connsiteX95" fmla="*/ 1231567 w 3898347"/>
              <a:gd name="connsiteY95" fmla="*/ 4219356 h 4275540"/>
              <a:gd name="connsiteX96" fmla="*/ 1216643 w 3898347"/>
              <a:gd name="connsiteY96" fmla="*/ 4229828 h 4275540"/>
              <a:gd name="connsiteX97" fmla="*/ 1214101 w 3898347"/>
              <a:gd name="connsiteY97" fmla="*/ 4231991 h 4275540"/>
              <a:gd name="connsiteX98" fmla="*/ 1203193 w 3898347"/>
              <a:gd name="connsiteY98" fmla="*/ 4232867 h 4275540"/>
              <a:gd name="connsiteX99" fmla="*/ 1201049 w 3898347"/>
              <a:gd name="connsiteY99" fmla="*/ 4242842 h 4275540"/>
              <a:gd name="connsiteX100" fmla="*/ 1185298 w 3898347"/>
              <a:gd name="connsiteY100" fmla="*/ 4251133 h 4275540"/>
              <a:gd name="connsiteX101" fmla="*/ 1164955 w 3898347"/>
              <a:gd name="connsiteY101" fmla="*/ 4250027 h 4275540"/>
              <a:gd name="connsiteX102" fmla="*/ 1067357 w 3898347"/>
              <a:gd name="connsiteY102" fmla="*/ 4233908 h 4275540"/>
              <a:gd name="connsiteX103" fmla="*/ 1009492 w 3898347"/>
              <a:gd name="connsiteY103" fmla="*/ 4230455 h 4275540"/>
              <a:gd name="connsiteX104" fmla="*/ 988345 w 3898347"/>
              <a:gd name="connsiteY104" fmla="*/ 4238880 h 4275540"/>
              <a:gd name="connsiteX105" fmla="*/ 958251 w 3898347"/>
              <a:gd name="connsiteY105" fmla="*/ 4244100 h 4275540"/>
              <a:gd name="connsiteX106" fmla="*/ 905785 w 3898347"/>
              <a:gd name="connsiteY106" fmla="*/ 4260845 h 4275540"/>
              <a:gd name="connsiteX107" fmla="*/ 834176 w 3898347"/>
              <a:gd name="connsiteY107" fmla="*/ 4270241 h 4275540"/>
              <a:gd name="connsiteX108" fmla="*/ 778474 w 3898347"/>
              <a:gd name="connsiteY108" fmla="*/ 4235526 h 4275540"/>
              <a:gd name="connsiteX109" fmla="*/ 774418 w 3898347"/>
              <a:gd name="connsiteY109" fmla="*/ 4242583 h 4275540"/>
              <a:gd name="connsiteX110" fmla="*/ 737705 w 3898347"/>
              <a:gd name="connsiteY110" fmla="*/ 4238891 h 4275540"/>
              <a:gd name="connsiteX111" fmla="*/ 605027 w 3898347"/>
              <a:gd name="connsiteY111" fmla="*/ 4175863 h 4275540"/>
              <a:gd name="connsiteX112" fmla="*/ 533391 w 3898347"/>
              <a:gd name="connsiteY112" fmla="*/ 4170035 h 4275540"/>
              <a:gd name="connsiteX113" fmla="*/ 508621 w 3898347"/>
              <a:gd name="connsiteY113" fmla="*/ 4176044 h 4275540"/>
              <a:gd name="connsiteX114" fmla="*/ 467082 w 3898347"/>
              <a:gd name="connsiteY114" fmla="*/ 4185616 h 4275540"/>
              <a:gd name="connsiteX115" fmla="*/ 437646 w 3898347"/>
              <a:gd name="connsiteY115" fmla="*/ 4212658 h 4275540"/>
              <a:gd name="connsiteX116" fmla="*/ 402271 w 3898347"/>
              <a:gd name="connsiteY116" fmla="*/ 4212774 h 4275540"/>
              <a:gd name="connsiteX117" fmla="*/ 391968 w 3898347"/>
              <a:gd name="connsiteY117" fmla="*/ 4187073 h 4275540"/>
              <a:gd name="connsiteX118" fmla="*/ 354806 w 3898347"/>
              <a:gd name="connsiteY118" fmla="*/ 4195545 h 4275540"/>
              <a:gd name="connsiteX119" fmla="*/ 298662 w 3898347"/>
              <a:gd name="connsiteY119" fmla="*/ 4211227 h 4275540"/>
              <a:gd name="connsiteX120" fmla="*/ 265740 w 3898347"/>
              <a:gd name="connsiteY120" fmla="*/ 4213623 h 4275540"/>
              <a:gd name="connsiteX121" fmla="*/ 176403 w 3898347"/>
              <a:gd name="connsiteY121" fmla="*/ 4227393 h 4275540"/>
              <a:gd name="connsiteX122" fmla="*/ 82528 w 3898347"/>
              <a:gd name="connsiteY122" fmla="*/ 4275540 h 4275540"/>
              <a:gd name="connsiteX123" fmla="*/ 19464 w 3898347"/>
              <a:gd name="connsiteY123" fmla="*/ 4256103 h 4275540"/>
              <a:gd name="connsiteX124" fmla="*/ 0 w 3898347"/>
              <a:gd name="connsiteY124" fmla="*/ 4221939 h 4275540"/>
              <a:gd name="connsiteX125" fmla="*/ 0 w 3898347"/>
              <a:gd name="connsiteY125" fmla="*/ 15850 h 4275540"/>
              <a:gd name="connsiteX126" fmla="*/ 3898347 w 3898347"/>
              <a:gd name="connsiteY126"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50175 w 3898347"/>
              <a:gd name="connsiteY24" fmla="*/ 3803199 h 4275540"/>
              <a:gd name="connsiteX25" fmla="*/ 3542668 w 3898347"/>
              <a:gd name="connsiteY25" fmla="*/ 3803283 h 4275540"/>
              <a:gd name="connsiteX26" fmla="*/ 3533033 w 3898347"/>
              <a:gd name="connsiteY26" fmla="*/ 3799071 h 4275540"/>
              <a:gd name="connsiteX27" fmla="*/ 3521726 w 3898347"/>
              <a:gd name="connsiteY27" fmla="*/ 3804691 h 4275540"/>
              <a:gd name="connsiteX28" fmla="*/ 3520080 w 3898347"/>
              <a:gd name="connsiteY28" fmla="*/ 3805210 h 4275540"/>
              <a:gd name="connsiteX29" fmla="*/ 3508491 w 3898347"/>
              <a:gd name="connsiteY29" fmla="*/ 3797398 h 4275540"/>
              <a:gd name="connsiteX30" fmla="*/ 3503787 w 3898347"/>
              <a:gd name="connsiteY30" fmla="*/ 3797787 h 4275540"/>
              <a:gd name="connsiteX31" fmla="*/ 3492165 w 3898347"/>
              <a:gd name="connsiteY31" fmla="*/ 3799887 h 4275540"/>
              <a:gd name="connsiteX32" fmla="*/ 3472233 w 3898347"/>
              <a:gd name="connsiteY32" fmla="*/ 3805682 h 4275540"/>
              <a:gd name="connsiteX33" fmla="*/ 3465921 w 3898347"/>
              <a:gd name="connsiteY33" fmla="*/ 3805814 h 4275540"/>
              <a:gd name="connsiteX34" fmla="*/ 3455541 w 3898347"/>
              <a:gd name="connsiteY34" fmla="*/ 3815505 h 4275540"/>
              <a:gd name="connsiteX35" fmla="*/ 3429027 w 3898347"/>
              <a:gd name="connsiteY35" fmla="*/ 3816906 h 4275540"/>
              <a:gd name="connsiteX36" fmla="*/ 3369507 w 3898347"/>
              <a:gd name="connsiteY36" fmla="*/ 3825563 h 4275540"/>
              <a:gd name="connsiteX37" fmla="*/ 3324491 w 3898347"/>
              <a:gd name="connsiteY37" fmla="*/ 3832006 h 4275540"/>
              <a:gd name="connsiteX38" fmla="*/ 3244235 w 3898347"/>
              <a:gd name="connsiteY38" fmla="*/ 3834376 h 4275540"/>
              <a:gd name="connsiteX39" fmla="*/ 3226507 w 3898347"/>
              <a:gd name="connsiteY39" fmla="*/ 3820131 h 4275540"/>
              <a:gd name="connsiteX40" fmla="*/ 3191688 w 3898347"/>
              <a:gd name="connsiteY40" fmla="*/ 3837359 h 4275540"/>
              <a:gd name="connsiteX41" fmla="*/ 3185553 w 3898347"/>
              <a:gd name="connsiteY41" fmla="*/ 3859030 h 4275540"/>
              <a:gd name="connsiteX42" fmla="*/ 3137926 w 3898347"/>
              <a:gd name="connsiteY42" fmla="*/ 3867782 h 4275540"/>
              <a:gd name="connsiteX43" fmla="*/ 3090188 w 3898347"/>
              <a:gd name="connsiteY43" fmla="*/ 3855036 h 4275540"/>
              <a:gd name="connsiteX44" fmla="*/ 3031422 w 3898347"/>
              <a:gd name="connsiteY44" fmla="*/ 3858298 h 4275540"/>
              <a:gd name="connsiteX45" fmla="*/ 2996288 w 3898347"/>
              <a:gd name="connsiteY45" fmla="*/ 3860020 h 4275540"/>
              <a:gd name="connsiteX46" fmla="*/ 2901661 w 3898347"/>
              <a:gd name="connsiteY46" fmla="*/ 3882243 h 4275540"/>
              <a:gd name="connsiteX47" fmla="*/ 2782141 w 3898347"/>
              <a:gd name="connsiteY47" fmla="*/ 3932983 h 4275540"/>
              <a:gd name="connsiteX48" fmla="*/ 2749597 w 3898347"/>
              <a:gd name="connsiteY48" fmla="*/ 3956746 h 4275540"/>
              <a:gd name="connsiteX49" fmla="*/ 2730493 w 3898347"/>
              <a:gd name="connsiteY49" fmla="*/ 3955236 h 4275540"/>
              <a:gd name="connsiteX50" fmla="*/ 2707507 w 3898347"/>
              <a:gd name="connsiteY50" fmla="*/ 3947771 h 4275540"/>
              <a:gd name="connsiteX51" fmla="*/ 2701937 w 3898347"/>
              <a:gd name="connsiteY51" fmla="*/ 3950565 h 4275540"/>
              <a:gd name="connsiteX52" fmla="*/ 2679435 w 3898347"/>
              <a:gd name="connsiteY52" fmla="*/ 3949768 h 4275540"/>
              <a:gd name="connsiteX53" fmla="*/ 2667352 w 3898347"/>
              <a:gd name="connsiteY53" fmla="*/ 3942821 h 4275540"/>
              <a:gd name="connsiteX54" fmla="*/ 2657096 w 3898347"/>
              <a:gd name="connsiteY54" fmla="*/ 3953571 h 4275540"/>
              <a:gd name="connsiteX55" fmla="*/ 2655161 w 3898347"/>
              <a:gd name="connsiteY55" fmla="*/ 3962216 h 4275540"/>
              <a:gd name="connsiteX56" fmla="*/ 2638604 w 3898347"/>
              <a:gd name="connsiteY56" fmla="*/ 3955936 h 4275540"/>
              <a:gd name="connsiteX57" fmla="*/ 2626185 w 3898347"/>
              <a:gd name="connsiteY57" fmla="*/ 3962937 h 4275540"/>
              <a:gd name="connsiteX58" fmla="*/ 2614077 w 3898347"/>
              <a:gd name="connsiteY58" fmla="*/ 3955576 h 4275540"/>
              <a:gd name="connsiteX59" fmla="*/ 2609403 w 3898347"/>
              <a:gd name="connsiteY59" fmla="*/ 3956215 h 4275540"/>
              <a:gd name="connsiteX60" fmla="*/ 2597896 w 3898347"/>
              <a:gd name="connsiteY60" fmla="*/ 3958939 h 4275540"/>
              <a:gd name="connsiteX61" fmla="*/ 2578251 w 3898347"/>
              <a:gd name="connsiteY61" fmla="*/ 3965812 h 4275540"/>
              <a:gd name="connsiteX62" fmla="*/ 2571961 w 3898347"/>
              <a:gd name="connsiteY62" fmla="*/ 3966278 h 4275540"/>
              <a:gd name="connsiteX63" fmla="*/ 2559399 w 3898347"/>
              <a:gd name="connsiteY63" fmla="*/ 3979193 h 4275540"/>
              <a:gd name="connsiteX64" fmla="*/ 2533560 w 3898347"/>
              <a:gd name="connsiteY64" fmla="*/ 3988160 h 4275540"/>
              <a:gd name="connsiteX65" fmla="*/ 2515299 w 3898347"/>
              <a:gd name="connsiteY65" fmla="*/ 4016867 h 4275540"/>
              <a:gd name="connsiteX66" fmla="*/ 2513423 w 3898347"/>
              <a:gd name="connsiteY66" fmla="*/ 4018759 h 4275540"/>
              <a:gd name="connsiteX67" fmla="*/ 2482991 w 3898347"/>
              <a:gd name="connsiteY67" fmla="*/ 4012935 h 4275540"/>
              <a:gd name="connsiteX68" fmla="*/ 2446940 w 3898347"/>
              <a:gd name="connsiteY68" fmla="*/ 4021172 h 4275540"/>
              <a:gd name="connsiteX69" fmla="*/ 2404883 w 3898347"/>
              <a:gd name="connsiteY69" fmla="*/ 4024808 h 4275540"/>
              <a:gd name="connsiteX70" fmla="*/ 2373894 w 3898347"/>
              <a:gd name="connsiteY70" fmla="*/ 4023827 h 4275540"/>
              <a:gd name="connsiteX71" fmla="*/ 2297080 w 3898347"/>
              <a:gd name="connsiteY71" fmla="*/ 4040841 h 4275540"/>
              <a:gd name="connsiteX72" fmla="*/ 2170615 w 3898347"/>
              <a:gd name="connsiteY72" fmla="*/ 4077196 h 4275540"/>
              <a:gd name="connsiteX73" fmla="*/ 2143580 w 3898347"/>
              <a:gd name="connsiteY73" fmla="*/ 4083102 h 4275540"/>
              <a:gd name="connsiteX74" fmla="*/ 2119893 w 3898347"/>
              <a:gd name="connsiteY74" fmla="*/ 4080874 h 4275540"/>
              <a:gd name="connsiteX75" fmla="*/ 2114008 w 3898347"/>
              <a:gd name="connsiteY75" fmla="*/ 4073996 h 4275540"/>
              <a:gd name="connsiteX76" fmla="*/ 2099067 w 3898347"/>
              <a:gd name="connsiteY76" fmla="*/ 4076068 h 4275540"/>
              <a:gd name="connsiteX77" fmla="*/ 2095000 w 3898347"/>
              <a:gd name="connsiteY77" fmla="*/ 4075096 h 4275540"/>
              <a:gd name="connsiteX78" fmla="*/ 2071767 w 3898347"/>
              <a:gd name="connsiteY78" fmla="*/ 4071044 h 4275540"/>
              <a:gd name="connsiteX79" fmla="*/ 2024486 w 3898347"/>
              <a:gd name="connsiteY79" fmla="*/ 4100276 h 4275540"/>
              <a:gd name="connsiteX80" fmla="*/ 1964411 w 3898347"/>
              <a:gd name="connsiteY80" fmla="*/ 4105069 h 4275540"/>
              <a:gd name="connsiteX81" fmla="*/ 1739945 w 3898347"/>
              <a:gd name="connsiteY81" fmla="*/ 4171795 h 4275540"/>
              <a:gd name="connsiteX82" fmla="*/ 1610556 w 3898347"/>
              <a:gd name="connsiteY82" fmla="*/ 4167701 h 4275540"/>
              <a:gd name="connsiteX83" fmla="*/ 1553623 w 3898347"/>
              <a:gd name="connsiteY83" fmla="*/ 4236045 h 4275540"/>
              <a:gd name="connsiteX84" fmla="*/ 1548640 w 3898347"/>
              <a:gd name="connsiteY84" fmla="*/ 4238297 h 4275540"/>
              <a:gd name="connsiteX85" fmla="*/ 1530136 w 3898347"/>
              <a:gd name="connsiteY85" fmla="*/ 4227121 h 4275540"/>
              <a:gd name="connsiteX86" fmla="*/ 1508787 w 3898347"/>
              <a:gd name="connsiteY86" fmla="*/ 4234213 h 4275540"/>
              <a:gd name="connsiteX87" fmla="*/ 1488914 w 3898347"/>
              <a:gd name="connsiteY87" fmla="*/ 4241772 h 4275540"/>
              <a:gd name="connsiteX88" fmla="*/ 1488999 w 3898347"/>
              <a:gd name="connsiteY88" fmla="*/ 4251186 h 4275540"/>
              <a:gd name="connsiteX89" fmla="*/ 1475364 w 3898347"/>
              <a:gd name="connsiteY89" fmla="*/ 4248364 h 4275540"/>
              <a:gd name="connsiteX90" fmla="*/ 1457275 w 3898347"/>
              <a:gd name="connsiteY90" fmla="*/ 4252863 h 4275540"/>
              <a:gd name="connsiteX91" fmla="*/ 1448085 w 3898347"/>
              <a:gd name="connsiteY91" fmla="*/ 4248391 h 4275540"/>
              <a:gd name="connsiteX92" fmla="*/ 1315306 w 3898347"/>
              <a:gd name="connsiteY92" fmla="*/ 4237004 h 4275540"/>
              <a:gd name="connsiteX93" fmla="*/ 1272434 w 3898347"/>
              <a:gd name="connsiteY93" fmla="*/ 4244958 h 4275540"/>
              <a:gd name="connsiteX94" fmla="*/ 1231567 w 3898347"/>
              <a:gd name="connsiteY94" fmla="*/ 4219356 h 4275540"/>
              <a:gd name="connsiteX95" fmla="*/ 1216643 w 3898347"/>
              <a:gd name="connsiteY95" fmla="*/ 4229828 h 4275540"/>
              <a:gd name="connsiteX96" fmla="*/ 1214101 w 3898347"/>
              <a:gd name="connsiteY96" fmla="*/ 4231991 h 4275540"/>
              <a:gd name="connsiteX97" fmla="*/ 1203193 w 3898347"/>
              <a:gd name="connsiteY97" fmla="*/ 4232867 h 4275540"/>
              <a:gd name="connsiteX98" fmla="*/ 1201049 w 3898347"/>
              <a:gd name="connsiteY98" fmla="*/ 4242842 h 4275540"/>
              <a:gd name="connsiteX99" fmla="*/ 1185298 w 3898347"/>
              <a:gd name="connsiteY99" fmla="*/ 4251133 h 4275540"/>
              <a:gd name="connsiteX100" fmla="*/ 1164955 w 3898347"/>
              <a:gd name="connsiteY100" fmla="*/ 4250027 h 4275540"/>
              <a:gd name="connsiteX101" fmla="*/ 1067357 w 3898347"/>
              <a:gd name="connsiteY101" fmla="*/ 4233908 h 4275540"/>
              <a:gd name="connsiteX102" fmla="*/ 1009492 w 3898347"/>
              <a:gd name="connsiteY102" fmla="*/ 4230455 h 4275540"/>
              <a:gd name="connsiteX103" fmla="*/ 988345 w 3898347"/>
              <a:gd name="connsiteY103" fmla="*/ 4238880 h 4275540"/>
              <a:gd name="connsiteX104" fmla="*/ 958251 w 3898347"/>
              <a:gd name="connsiteY104" fmla="*/ 4244100 h 4275540"/>
              <a:gd name="connsiteX105" fmla="*/ 905785 w 3898347"/>
              <a:gd name="connsiteY105" fmla="*/ 4260845 h 4275540"/>
              <a:gd name="connsiteX106" fmla="*/ 834176 w 3898347"/>
              <a:gd name="connsiteY106" fmla="*/ 4270241 h 4275540"/>
              <a:gd name="connsiteX107" fmla="*/ 778474 w 3898347"/>
              <a:gd name="connsiteY107" fmla="*/ 4235526 h 4275540"/>
              <a:gd name="connsiteX108" fmla="*/ 774418 w 3898347"/>
              <a:gd name="connsiteY108" fmla="*/ 4242583 h 4275540"/>
              <a:gd name="connsiteX109" fmla="*/ 737705 w 3898347"/>
              <a:gd name="connsiteY109" fmla="*/ 4238891 h 4275540"/>
              <a:gd name="connsiteX110" fmla="*/ 605027 w 3898347"/>
              <a:gd name="connsiteY110" fmla="*/ 4175863 h 4275540"/>
              <a:gd name="connsiteX111" fmla="*/ 533391 w 3898347"/>
              <a:gd name="connsiteY111" fmla="*/ 4170035 h 4275540"/>
              <a:gd name="connsiteX112" fmla="*/ 508621 w 3898347"/>
              <a:gd name="connsiteY112" fmla="*/ 4176044 h 4275540"/>
              <a:gd name="connsiteX113" fmla="*/ 467082 w 3898347"/>
              <a:gd name="connsiteY113" fmla="*/ 4185616 h 4275540"/>
              <a:gd name="connsiteX114" fmla="*/ 437646 w 3898347"/>
              <a:gd name="connsiteY114" fmla="*/ 4212658 h 4275540"/>
              <a:gd name="connsiteX115" fmla="*/ 402271 w 3898347"/>
              <a:gd name="connsiteY115" fmla="*/ 4212774 h 4275540"/>
              <a:gd name="connsiteX116" fmla="*/ 391968 w 3898347"/>
              <a:gd name="connsiteY116" fmla="*/ 4187073 h 4275540"/>
              <a:gd name="connsiteX117" fmla="*/ 354806 w 3898347"/>
              <a:gd name="connsiteY117" fmla="*/ 4195545 h 4275540"/>
              <a:gd name="connsiteX118" fmla="*/ 298662 w 3898347"/>
              <a:gd name="connsiteY118" fmla="*/ 4211227 h 4275540"/>
              <a:gd name="connsiteX119" fmla="*/ 265740 w 3898347"/>
              <a:gd name="connsiteY119" fmla="*/ 4213623 h 4275540"/>
              <a:gd name="connsiteX120" fmla="*/ 176403 w 3898347"/>
              <a:gd name="connsiteY120" fmla="*/ 4227393 h 4275540"/>
              <a:gd name="connsiteX121" fmla="*/ 82528 w 3898347"/>
              <a:gd name="connsiteY121" fmla="*/ 4275540 h 4275540"/>
              <a:gd name="connsiteX122" fmla="*/ 19464 w 3898347"/>
              <a:gd name="connsiteY122" fmla="*/ 4256103 h 4275540"/>
              <a:gd name="connsiteX123" fmla="*/ 0 w 3898347"/>
              <a:gd name="connsiteY123" fmla="*/ 4221939 h 4275540"/>
              <a:gd name="connsiteX124" fmla="*/ 0 w 3898347"/>
              <a:gd name="connsiteY124" fmla="*/ 15850 h 4275540"/>
              <a:gd name="connsiteX125" fmla="*/ 3898347 w 3898347"/>
              <a:gd name="connsiteY125"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137926 w 3898347"/>
              <a:gd name="connsiteY41" fmla="*/ 3867782 h 4275540"/>
              <a:gd name="connsiteX42" fmla="*/ 3090188 w 3898347"/>
              <a:gd name="connsiteY42" fmla="*/ 3855036 h 4275540"/>
              <a:gd name="connsiteX43" fmla="*/ 3031422 w 3898347"/>
              <a:gd name="connsiteY43" fmla="*/ 3858298 h 4275540"/>
              <a:gd name="connsiteX44" fmla="*/ 2996288 w 3898347"/>
              <a:gd name="connsiteY44" fmla="*/ 3860020 h 4275540"/>
              <a:gd name="connsiteX45" fmla="*/ 2901661 w 3898347"/>
              <a:gd name="connsiteY45" fmla="*/ 3882243 h 4275540"/>
              <a:gd name="connsiteX46" fmla="*/ 2782141 w 3898347"/>
              <a:gd name="connsiteY46" fmla="*/ 3932983 h 4275540"/>
              <a:gd name="connsiteX47" fmla="*/ 2749597 w 3898347"/>
              <a:gd name="connsiteY47" fmla="*/ 3956746 h 4275540"/>
              <a:gd name="connsiteX48" fmla="*/ 2730493 w 3898347"/>
              <a:gd name="connsiteY48" fmla="*/ 3955236 h 4275540"/>
              <a:gd name="connsiteX49" fmla="*/ 2707507 w 3898347"/>
              <a:gd name="connsiteY49" fmla="*/ 3947771 h 4275540"/>
              <a:gd name="connsiteX50" fmla="*/ 2701937 w 3898347"/>
              <a:gd name="connsiteY50" fmla="*/ 3950565 h 4275540"/>
              <a:gd name="connsiteX51" fmla="*/ 2679435 w 3898347"/>
              <a:gd name="connsiteY51" fmla="*/ 3949768 h 4275540"/>
              <a:gd name="connsiteX52" fmla="*/ 2667352 w 3898347"/>
              <a:gd name="connsiteY52" fmla="*/ 3942821 h 4275540"/>
              <a:gd name="connsiteX53" fmla="*/ 2657096 w 3898347"/>
              <a:gd name="connsiteY53" fmla="*/ 3953571 h 4275540"/>
              <a:gd name="connsiteX54" fmla="*/ 2655161 w 3898347"/>
              <a:gd name="connsiteY54" fmla="*/ 3962216 h 4275540"/>
              <a:gd name="connsiteX55" fmla="*/ 2638604 w 3898347"/>
              <a:gd name="connsiteY55" fmla="*/ 3955936 h 4275540"/>
              <a:gd name="connsiteX56" fmla="*/ 2626185 w 3898347"/>
              <a:gd name="connsiteY56" fmla="*/ 3962937 h 4275540"/>
              <a:gd name="connsiteX57" fmla="*/ 2614077 w 3898347"/>
              <a:gd name="connsiteY57" fmla="*/ 3955576 h 4275540"/>
              <a:gd name="connsiteX58" fmla="*/ 2609403 w 3898347"/>
              <a:gd name="connsiteY58" fmla="*/ 3956215 h 4275540"/>
              <a:gd name="connsiteX59" fmla="*/ 2597896 w 3898347"/>
              <a:gd name="connsiteY59" fmla="*/ 3958939 h 4275540"/>
              <a:gd name="connsiteX60" fmla="*/ 2578251 w 3898347"/>
              <a:gd name="connsiteY60" fmla="*/ 3965812 h 4275540"/>
              <a:gd name="connsiteX61" fmla="*/ 2571961 w 3898347"/>
              <a:gd name="connsiteY61" fmla="*/ 3966278 h 4275540"/>
              <a:gd name="connsiteX62" fmla="*/ 2559399 w 3898347"/>
              <a:gd name="connsiteY62" fmla="*/ 3979193 h 4275540"/>
              <a:gd name="connsiteX63" fmla="*/ 2533560 w 3898347"/>
              <a:gd name="connsiteY63" fmla="*/ 3988160 h 4275540"/>
              <a:gd name="connsiteX64" fmla="*/ 2515299 w 3898347"/>
              <a:gd name="connsiteY64" fmla="*/ 4016867 h 4275540"/>
              <a:gd name="connsiteX65" fmla="*/ 2513423 w 3898347"/>
              <a:gd name="connsiteY65" fmla="*/ 4018759 h 4275540"/>
              <a:gd name="connsiteX66" fmla="*/ 2482991 w 3898347"/>
              <a:gd name="connsiteY66" fmla="*/ 4012935 h 4275540"/>
              <a:gd name="connsiteX67" fmla="*/ 2446940 w 3898347"/>
              <a:gd name="connsiteY67" fmla="*/ 4021172 h 4275540"/>
              <a:gd name="connsiteX68" fmla="*/ 2404883 w 3898347"/>
              <a:gd name="connsiteY68" fmla="*/ 4024808 h 4275540"/>
              <a:gd name="connsiteX69" fmla="*/ 2373894 w 3898347"/>
              <a:gd name="connsiteY69" fmla="*/ 4023827 h 4275540"/>
              <a:gd name="connsiteX70" fmla="*/ 2297080 w 3898347"/>
              <a:gd name="connsiteY70" fmla="*/ 4040841 h 4275540"/>
              <a:gd name="connsiteX71" fmla="*/ 2170615 w 3898347"/>
              <a:gd name="connsiteY71" fmla="*/ 4077196 h 4275540"/>
              <a:gd name="connsiteX72" fmla="*/ 2143580 w 3898347"/>
              <a:gd name="connsiteY72" fmla="*/ 4083102 h 4275540"/>
              <a:gd name="connsiteX73" fmla="*/ 2119893 w 3898347"/>
              <a:gd name="connsiteY73" fmla="*/ 4080874 h 4275540"/>
              <a:gd name="connsiteX74" fmla="*/ 2114008 w 3898347"/>
              <a:gd name="connsiteY74" fmla="*/ 4073996 h 4275540"/>
              <a:gd name="connsiteX75" fmla="*/ 2099067 w 3898347"/>
              <a:gd name="connsiteY75" fmla="*/ 4076068 h 4275540"/>
              <a:gd name="connsiteX76" fmla="*/ 2095000 w 3898347"/>
              <a:gd name="connsiteY76" fmla="*/ 4075096 h 4275540"/>
              <a:gd name="connsiteX77" fmla="*/ 2071767 w 3898347"/>
              <a:gd name="connsiteY77" fmla="*/ 4071044 h 4275540"/>
              <a:gd name="connsiteX78" fmla="*/ 2024486 w 3898347"/>
              <a:gd name="connsiteY78" fmla="*/ 4100276 h 4275540"/>
              <a:gd name="connsiteX79" fmla="*/ 1964411 w 3898347"/>
              <a:gd name="connsiteY79" fmla="*/ 4105069 h 4275540"/>
              <a:gd name="connsiteX80" fmla="*/ 1739945 w 3898347"/>
              <a:gd name="connsiteY80" fmla="*/ 4171795 h 4275540"/>
              <a:gd name="connsiteX81" fmla="*/ 1610556 w 3898347"/>
              <a:gd name="connsiteY81" fmla="*/ 4167701 h 4275540"/>
              <a:gd name="connsiteX82" fmla="*/ 1553623 w 3898347"/>
              <a:gd name="connsiteY82" fmla="*/ 4236045 h 4275540"/>
              <a:gd name="connsiteX83" fmla="*/ 1548640 w 3898347"/>
              <a:gd name="connsiteY83" fmla="*/ 4238297 h 4275540"/>
              <a:gd name="connsiteX84" fmla="*/ 1530136 w 3898347"/>
              <a:gd name="connsiteY84" fmla="*/ 4227121 h 4275540"/>
              <a:gd name="connsiteX85" fmla="*/ 1508787 w 3898347"/>
              <a:gd name="connsiteY85" fmla="*/ 4234213 h 4275540"/>
              <a:gd name="connsiteX86" fmla="*/ 1488914 w 3898347"/>
              <a:gd name="connsiteY86" fmla="*/ 4241772 h 4275540"/>
              <a:gd name="connsiteX87" fmla="*/ 1488999 w 3898347"/>
              <a:gd name="connsiteY87" fmla="*/ 4251186 h 4275540"/>
              <a:gd name="connsiteX88" fmla="*/ 1475364 w 3898347"/>
              <a:gd name="connsiteY88" fmla="*/ 4248364 h 4275540"/>
              <a:gd name="connsiteX89" fmla="*/ 1457275 w 3898347"/>
              <a:gd name="connsiteY89" fmla="*/ 4252863 h 4275540"/>
              <a:gd name="connsiteX90" fmla="*/ 1448085 w 3898347"/>
              <a:gd name="connsiteY90" fmla="*/ 4248391 h 4275540"/>
              <a:gd name="connsiteX91" fmla="*/ 1315306 w 3898347"/>
              <a:gd name="connsiteY91" fmla="*/ 4237004 h 4275540"/>
              <a:gd name="connsiteX92" fmla="*/ 1272434 w 3898347"/>
              <a:gd name="connsiteY92" fmla="*/ 4244958 h 4275540"/>
              <a:gd name="connsiteX93" fmla="*/ 1231567 w 3898347"/>
              <a:gd name="connsiteY93" fmla="*/ 4219356 h 4275540"/>
              <a:gd name="connsiteX94" fmla="*/ 1216643 w 3898347"/>
              <a:gd name="connsiteY94" fmla="*/ 4229828 h 4275540"/>
              <a:gd name="connsiteX95" fmla="*/ 1214101 w 3898347"/>
              <a:gd name="connsiteY95" fmla="*/ 4231991 h 4275540"/>
              <a:gd name="connsiteX96" fmla="*/ 1203193 w 3898347"/>
              <a:gd name="connsiteY96" fmla="*/ 4232867 h 4275540"/>
              <a:gd name="connsiteX97" fmla="*/ 1201049 w 3898347"/>
              <a:gd name="connsiteY97" fmla="*/ 4242842 h 4275540"/>
              <a:gd name="connsiteX98" fmla="*/ 1185298 w 3898347"/>
              <a:gd name="connsiteY98" fmla="*/ 4251133 h 4275540"/>
              <a:gd name="connsiteX99" fmla="*/ 1164955 w 3898347"/>
              <a:gd name="connsiteY99" fmla="*/ 4250027 h 4275540"/>
              <a:gd name="connsiteX100" fmla="*/ 1067357 w 3898347"/>
              <a:gd name="connsiteY100" fmla="*/ 4233908 h 4275540"/>
              <a:gd name="connsiteX101" fmla="*/ 1009492 w 3898347"/>
              <a:gd name="connsiteY101" fmla="*/ 4230455 h 4275540"/>
              <a:gd name="connsiteX102" fmla="*/ 988345 w 3898347"/>
              <a:gd name="connsiteY102" fmla="*/ 4238880 h 4275540"/>
              <a:gd name="connsiteX103" fmla="*/ 958251 w 3898347"/>
              <a:gd name="connsiteY103" fmla="*/ 4244100 h 4275540"/>
              <a:gd name="connsiteX104" fmla="*/ 905785 w 3898347"/>
              <a:gd name="connsiteY104" fmla="*/ 4260845 h 4275540"/>
              <a:gd name="connsiteX105" fmla="*/ 834176 w 3898347"/>
              <a:gd name="connsiteY105" fmla="*/ 4270241 h 4275540"/>
              <a:gd name="connsiteX106" fmla="*/ 778474 w 3898347"/>
              <a:gd name="connsiteY106" fmla="*/ 4235526 h 4275540"/>
              <a:gd name="connsiteX107" fmla="*/ 774418 w 3898347"/>
              <a:gd name="connsiteY107" fmla="*/ 4242583 h 4275540"/>
              <a:gd name="connsiteX108" fmla="*/ 737705 w 3898347"/>
              <a:gd name="connsiteY108" fmla="*/ 4238891 h 4275540"/>
              <a:gd name="connsiteX109" fmla="*/ 605027 w 3898347"/>
              <a:gd name="connsiteY109" fmla="*/ 4175863 h 4275540"/>
              <a:gd name="connsiteX110" fmla="*/ 533391 w 3898347"/>
              <a:gd name="connsiteY110" fmla="*/ 4170035 h 4275540"/>
              <a:gd name="connsiteX111" fmla="*/ 508621 w 3898347"/>
              <a:gd name="connsiteY111" fmla="*/ 4176044 h 4275540"/>
              <a:gd name="connsiteX112" fmla="*/ 467082 w 3898347"/>
              <a:gd name="connsiteY112" fmla="*/ 4185616 h 4275540"/>
              <a:gd name="connsiteX113" fmla="*/ 437646 w 3898347"/>
              <a:gd name="connsiteY113" fmla="*/ 4212658 h 4275540"/>
              <a:gd name="connsiteX114" fmla="*/ 402271 w 3898347"/>
              <a:gd name="connsiteY114" fmla="*/ 4212774 h 4275540"/>
              <a:gd name="connsiteX115" fmla="*/ 391968 w 3898347"/>
              <a:gd name="connsiteY115" fmla="*/ 4187073 h 4275540"/>
              <a:gd name="connsiteX116" fmla="*/ 354806 w 3898347"/>
              <a:gd name="connsiteY116" fmla="*/ 4195545 h 4275540"/>
              <a:gd name="connsiteX117" fmla="*/ 298662 w 3898347"/>
              <a:gd name="connsiteY117" fmla="*/ 4211227 h 4275540"/>
              <a:gd name="connsiteX118" fmla="*/ 265740 w 3898347"/>
              <a:gd name="connsiteY118" fmla="*/ 4213623 h 4275540"/>
              <a:gd name="connsiteX119" fmla="*/ 176403 w 3898347"/>
              <a:gd name="connsiteY119" fmla="*/ 4227393 h 4275540"/>
              <a:gd name="connsiteX120" fmla="*/ 82528 w 3898347"/>
              <a:gd name="connsiteY120" fmla="*/ 4275540 h 4275540"/>
              <a:gd name="connsiteX121" fmla="*/ 19464 w 3898347"/>
              <a:gd name="connsiteY121" fmla="*/ 4256103 h 4275540"/>
              <a:gd name="connsiteX122" fmla="*/ 0 w 3898347"/>
              <a:gd name="connsiteY122" fmla="*/ 4221939 h 4275540"/>
              <a:gd name="connsiteX123" fmla="*/ 0 w 3898347"/>
              <a:gd name="connsiteY123" fmla="*/ 15850 h 4275540"/>
              <a:gd name="connsiteX124" fmla="*/ 3898347 w 3898347"/>
              <a:gd name="connsiteY124"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05027 w 3898347"/>
              <a:gd name="connsiteY108" fmla="*/ 4175863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27717 w 3898347"/>
              <a:gd name="connsiteY108" fmla="*/ 4207629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85553 w 3898347"/>
              <a:gd name="connsiteY40" fmla="*/ 3859030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53779 w 3898347"/>
              <a:gd name="connsiteY40" fmla="*/ 3848439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33391 w 3898347"/>
              <a:gd name="connsiteY109" fmla="*/ 4170035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53623 w 3898347"/>
              <a:gd name="connsiteY81" fmla="*/ 4236045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42330 w 3898347"/>
              <a:gd name="connsiteY80" fmla="*/ 4174762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64215 w 3898347"/>
              <a:gd name="connsiteY81" fmla="*/ 419014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51302 w 3898347"/>
              <a:gd name="connsiteY92" fmla="*/ 4232513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88999 w 3898347"/>
              <a:gd name="connsiteY86" fmla="*/ 4251186 h 4256103"/>
              <a:gd name="connsiteX87" fmla="*/ 1475364 w 3898347"/>
              <a:gd name="connsiteY87" fmla="*/ 4248364 h 4256103"/>
              <a:gd name="connsiteX88" fmla="*/ 1444118 w 3898347"/>
              <a:gd name="connsiteY88" fmla="*/ 4246285 h 4256103"/>
              <a:gd name="connsiteX89" fmla="*/ 1405326 w 3898347"/>
              <a:gd name="connsiteY89" fmla="*/ 4248391 h 4256103"/>
              <a:gd name="connsiteX90" fmla="*/ 1344909 w 3898347"/>
              <a:gd name="connsiteY90" fmla="*/ 4237004 h 4256103"/>
              <a:gd name="connsiteX91" fmla="*/ 1298748 w 3898347"/>
              <a:gd name="connsiteY91" fmla="*/ 4241669 h 4256103"/>
              <a:gd name="connsiteX92" fmla="*/ 1251302 w 3898347"/>
              <a:gd name="connsiteY92" fmla="*/ 4232513 h 4256103"/>
              <a:gd name="connsiteX93" fmla="*/ 1216643 w 3898347"/>
              <a:gd name="connsiteY93" fmla="*/ 4229828 h 4256103"/>
              <a:gd name="connsiteX94" fmla="*/ 1214101 w 3898347"/>
              <a:gd name="connsiteY94" fmla="*/ 4231991 h 4256103"/>
              <a:gd name="connsiteX95" fmla="*/ 1203193 w 3898347"/>
              <a:gd name="connsiteY95" fmla="*/ 4232867 h 4256103"/>
              <a:gd name="connsiteX96" fmla="*/ 1201049 w 3898347"/>
              <a:gd name="connsiteY96" fmla="*/ 4242842 h 4256103"/>
              <a:gd name="connsiteX97" fmla="*/ 1185298 w 3898347"/>
              <a:gd name="connsiteY97" fmla="*/ 4251133 h 4256103"/>
              <a:gd name="connsiteX98" fmla="*/ 1164955 w 3898347"/>
              <a:gd name="connsiteY98" fmla="*/ 4250027 h 4256103"/>
              <a:gd name="connsiteX99" fmla="*/ 1067357 w 3898347"/>
              <a:gd name="connsiteY99" fmla="*/ 4233908 h 4256103"/>
              <a:gd name="connsiteX100" fmla="*/ 1009492 w 3898347"/>
              <a:gd name="connsiteY100" fmla="*/ 4230455 h 4256103"/>
              <a:gd name="connsiteX101" fmla="*/ 988345 w 3898347"/>
              <a:gd name="connsiteY101" fmla="*/ 4238880 h 4256103"/>
              <a:gd name="connsiteX102" fmla="*/ 958251 w 3898347"/>
              <a:gd name="connsiteY102" fmla="*/ 4244100 h 4256103"/>
              <a:gd name="connsiteX103" fmla="*/ 899207 w 3898347"/>
              <a:gd name="connsiteY103" fmla="*/ 4247688 h 4256103"/>
              <a:gd name="connsiteX104" fmla="*/ 837706 w 3898347"/>
              <a:gd name="connsiteY104" fmla="*/ 4245528 h 4256103"/>
              <a:gd name="connsiteX105" fmla="*/ 778474 w 3898347"/>
              <a:gd name="connsiteY105" fmla="*/ 4235526 h 4256103"/>
              <a:gd name="connsiteX106" fmla="*/ 774418 w 3898347"/>
              <a:gd name="connsiteY106" fmla="*/ 4242583 h 4256103"/>
              <a:gd name="connsiteX107" fmla="*/ 737705 w 3898347"/>
              <a:gd name="connsiteY107" fmla="*/ 4238891 h 4256103"/>
              <a:gd name="connsiteX108" fmla="*/ 641839 w 3898347"/>
              <a:gd name="connsiteY108" fmla="*/ 4211160 h 4256103"/>
              <a:gd name="connsiteX109" fmla="*/ 558105 w 3898347"/>
              <a:gd name="connsiteY109" fmla="*/ 4191218 h 4256103"/>
              <a:gd name="connsiteX110" fmla="*/ 515682 w 3898347"/>
              <a:gd name="connsiteY110" fmla="*/ 4193696 h 4256103"/>
              <a:gd name="connsiteX111" fmla="*/ 467082 w 3898347"/>
              <a:gd name="connsiteY111" fmla="*/ 4185616 h 4256103"/>
              <a:gd name="connsiteX112" fmla="*/ 437646 w 3898347"/>
              <a:gd name="connsiteY112" fmla="*/ 4212658 h 4256103"/>
              <a:gd name="connsiteX113" fmla="*/ 402271 w 3898347"/>
              <a:gd name="connsiteY113" fmla="*/ 4212774 h 4256103"/>
              <a:gd name="connsiteX114" fmla="*/ 384907 w 3898347"/>
              <a:gd name="connsiteY114" fmla="*/ 4201195 h 4256103"/>
              <a:gd name="connsiteX115" fmla="*/ 337154 w 3898347"/>
              <a:gd name="connsiteY115" fmla="*/ 4206136 h 4256103"/>
              <a:gd name="connsiteX116" fmla="*/ 298662 w 3898347"/>
              <a:gd name="connsiteY116" fmla="*/ 4211227 h 4256103"/>
              <a:gd name="connsiteX117" fmla="*/ 265740 w 3898347"/>
              <a:gd name="connsiteY117" fmla="*/ 4213623 h 4256103"/>
              <a:gd name="connsiteX118" fmla="*/ 176403 w 3898347"/>
              <a:gd name="connsiteY118" fmla="*/ 4227393 h 4256103"/>
              <a:gd name="connsiteX119" fmla="*/ 82528 w 3898347"/>
              <a:gd name="connsiteY119" fmla="*/ 4243774 h 4256103"/>
              <a:gd name="connsiteX120" fmla="*/ 19464 w 3898347"/>
              <a:gd name="connsiteY120" fmla="*/ 4256103 h 4256103"/>
              <a:gd name="connsiteX121" fmla="*/ 0 w 3898347"/>
              <a:gd name="connsiteY121" fmla="*/ 4221939 h 4256103"/>
              <a:gd name="connsiteX122" fmla="*/ 0 w 3898347"/>
              <a:gd name="connsiteY122" fmla="*/ 15850 h 4256103"/>
              <a:gd name="connsiteX123" fmla="*/ 3898347 w 3898347"/>
              <a:gd name="connsiteY123"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75364 w 3898347"/>
              <a:gd name="connsiteY86" fmla="*/ 4248364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79157 w 3898347"/>
              <a:gd name="connsiteY2" fmla="*/ 3836240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898347" h="4256103">
                <a:moveTo>
                  <a:pt x="3898347" y="0"/>
                </a:moveTo>
                <a:lnTo>
                  <a:pt x="3898347" y="3834445"/>
                </a:lnTo>
                <a:lnTo>
                  <a:pt x="3879157" y="3836240"/>
                </a:lnTo>
                <a:cubicBezTo>
                  <a:pt x="3885307" y="3798226"/>
                  <a:pt x="3856203" y="3861184"/>
                  <a:pt x="3851953" y="3816140"/>
                </a:cubicBezTo>
                <a:cubicBezTo>
                  <a:pt x="3846568" y="3817958"/>
                  <a:pt x="3841484" y="3807983"/>
                  <a:pt x="3836418" y="3811513"/>
                </a:cubicBezTo>
                <a:lnTo>
                  <a:pt x="3833758" y="3813341"/>
                </a:lnTo>
                <a:lnTo>
                  <a:pt x="3822673" y="3812913"/>
                </a:lnTo>
                <a:lnTo>
                  <a:pt x="3820104" y="3822466"/>
                </a:lnTo>
                <a:lnTo>
                  <a:pt x="3777502" y="3828757"/>
                </a:lnTo>
                <a:cubicBezTo>
                  <a:pt x="3762474" y="3827577"/>
                  <a:pt x="3742902" y="3817662"/>
                  <a:pt x="3729936" y="3815386"/>
                </a:cubicBezTo>
                <a:lnTo>
                  <a:pt x="3726018" y="3815100"/>
                </a:lnTo>
                <a:lnTo>
                  <a:pt x="3725413" y="3814615"/>
                </a:lnTo>
                <a:cubicBezTo>
                  <a:pt x="3721569" y="3812283"/>
                  <a:pt x="3717711" y="3810892"/>
                  <a:pt x="3713801" y="3811018"/>
                </a:cubicBezTo>
                <a:lnTo>
                  <a:pt x="3709087" y="3813195"/>
                </a:lnTo>
                <a:lnTo>
                  <a:pt x="3698038" y="3806182"/>
                </a:lnTo>
                <a:lnTo>
                  <a:pt x="3662227" y="3807761"/>
                </a:lnTo>
                <a:lnTo>
                  <a:pt x="3659872" y="3805524"/>
                </a:lnTo>
                <a:cubicBezTo>
                  <a:pt x="3654837" y="3800238"/>
                  <a:pt x="3649779" y="3795747"/>
                  <a:pt x="3643454" y="3794831"/>
                </a:cubicBezTo>
                <a:lnTo>
                  <a:pt x="3624789" y="3803185"/>
                </a:lnTo>
                <a:lnTo>
                  <a:pt x="3602327" y="3794616"/>
                </a:lnTo>
                <a:lnTo>
                  <a:pt x="3596645" y="3797108"/>
                </a:lnTo>
                <a:cubicBezTo>
                  <a:pt x="3586358" y="3794741"/>
                  <a:pt x="3572046" y="3779403"/>
                  <a:pt x="3574144" y="3795108"/>
                </a:cubicBezTo>
                <a:lnTo>
                  <a:pt x="3562310" y="3787534"/>
                </a:lnTo>
                <a:lnTo>
                  <a:pt x="3551635" y="3797705"/>
                </a:lnTo>
                <a:lnTo>
                  <a:pt x="3542668" y="3803283"/>
                </a:lnTo>
                <a:lnTo>
                  <a:pt x="3533033" y="3799071"/>
                </a:lnTo>
                <a:lnTo>
                  <a:pt x="3521726" y="3804691"/>
                </a:lnTo>
                <a:lnTo>
                  <a:pt x="3520080" y="3805210"/>
                </a:lnTo>
                <a:lnTo>
                  <a:pt x="3508491" y="3797398"/>
                </a:lnTo>
                <a:lnTo>
                  <a:pt x="3503787" y="3797787"/>
                </a:lnTo>
                <a:lnTo>
                  <a:pt x="3492165" y="3799887"/>
                </a:lnTo>
                <a:cubicBezTo>
                  <a:pt x="3486252" y="3801787"/>
                  <a:pt x="3479649" y="3804176"/>
                  <a:pt x="3472233" y="3805682"/>
                </a:cubicBezTo>
                <a:lnTo>
                  <a:pt x="3465921" y="3805814"/>
                </a:lnTo>
                <a:lnTo>
                  <a:pt x="3455541" y="3815505"/>
                </a:lnTo>
                <a:lnTo>
                  <a:pt x="3429027" y="3816906"/>
                </a:lnTo>
                <a:cubicBezTo>
                  <a:pt x="3408521" y="3817753"/>
                  <a:pt x="3388898" y="3819475"/>
                  <a:pt x="3369507" y="3825563"/>
                </a:cubicBezTo>
                <a:cubicBezTo>
                  <a:pt x="3353730" y="3819534"/>
                  <a:pt x="3338870" y="3818175"/>
                  <a:pt x="3324491" y="3832006"/>
                </a:cubicBezTo>
                <a:cubicBezTo>
                  <a:pt x="3281706" y="3833409"/>
                  <a:pt x="3271319" y="3817569"/>
                  <a:pt x="3244235" y="3834376"/>
                </a:cubicBezTo>
                <a:cubicBezTo>
                  <a:pt x="3236206" y="3826142"/>
                  <a:pt x="3230700" y="3821848"/>
                  <a:pt x="3226507" y="3820131"/>
                </a:cubicBezTo>
                <a:cubicBezTo>
                  <a:pt x="3213924" y="3814979"/>
                  <a:pt x="3213172" y="3833011"/>
                  <a:pt x="3191688" y="3837359"/>
                </a:cubicBezTo>
                <a:cubicBezTo>
                  <a:pt x="3168723" y="3844588"/>
                  <a:pt x="3175642" y="3846041"/>
                  <a:pt x="3153779" y="3848439"/>
                </a:cubicBezTo>
                <a:cubicBezTo>
                  <a:pt x="3136862" y="3851385"/>
                  <a:pt x="3115876" y="3855158"/>
                  <a:pt x="3090188" y="3855036"/>
                </a:cubicBezTo>
                <a:cubicBezTo>
                  <a:pt x="3066058" y="3880979"/>
                  <a:pt x="3059981" y="3849823"/>
                  <a:pt x="3031422" y="3858298"/>
                </a:cubicBezTo>
                <a:cubicBezTo>
                  <a:pt x="3017157" y="3868236"/>
                  <a:pt x="3007595" y="3870098"/>
                  <a:pt x="2996288" y="3860020"/>
                </a:cubicBezTo>
                <a:cubicBezTo>
                  <a:pt x="2930242" y="3908295"/>
                  <a:pt x="2959927" y="3862932"/>
                  <a:pt x="2901661" y="3882243"/>
                </a:cubicBezTo>
                <a:cubicBezTo>
                  <a:pt x="2863654" y="3897291"/>
                  <a:pt x="2822551" y="3908676"/>
                  <a:pt x="2782141" y="3932983"/>
                </a:cubicBezTo>
                <a:lnTo>
                  <a:pt x="2749597" y="3956746"/>
                </a:lnTo>
                <a:lnTo>
                  <a:pt x="2730493" y="3955236"/>
                </a:lnTo>
                <a:lnTo>
                  <a:pt x="2707507" y="3947771"/>
                </a:lnTo>
                <a:lnTo>
                  <a:pt x="2701937" y="3950565"/>
                </a:lnTo>
                <a:cubicBezTo>
                  <a:pt x="2691594" y="3948746"/>
                  <a:pt x="2676749" y="3934159"/>
                  <a:pt x="2679435" y="3949768"/>
                </a:cubicBezTo>
                <a:lnTo>
                  <a:pt x="2667352" y="3942821"/>
                </a:lnTo>
                <a:lnTo>
                  <a:pt x="2657096" y="3953571"/>
                </a:lnTo>
                <a:cubicBezTo>
                  <a:pt x="2656117" y="3956261"/>
                  <a:pt x="2655464" y="3959177"/>
                  <a:pt x="2655161" y="3962216"/>
                </a:cubicBezTo>
                <a:lnTo>
                  <a:pt x="2638604" y="3955936"/>
                </a:lnTo>
                <a:lnTo>
                  <a:pt x="2626185" y="3962937"/>
                </a:lnTo>
                <a:lnTo>
                  <a:pt x="2614077" y="3955576"/>
                </a:lnTo>
                <a:lnTo>
                  <a:pt x="2609403" y="3956215"/>
                </a:lnTo>
                <a:lnTo>
                  <a:pt x="2597896" y="3958939"/>
                </a:lnTo>
                <a:cubicBezTo>
                  <a:pt x="2592077" y="3961159"/>
                  <a:pt x="2585584" y="3963907"/>
                  <a:pt x="2578251" y="3965812"/>
                </a:cubicBezTo>
                <a:lnTo>
                  <a:pt x="2571961" y="3966278"/>
                </a:lnTo>
                <a:lnTo>
                  <a:pt x="2559399" y="3979193"/>
                </a:lnTo>
                <a:cubicBezTo>
                  <a:pt x="2550305" y="3989010"/>
                  <a:pt x="2543019" y="3995469"/>
                  <a:pt x="2533560" y="3988160"/>
                </a:cubicBezTo>
                <a:cubicBezTo>
                  <a:pt x="2526682" y="3994363"/>
                  <a:pt x="2521563" y="4007257"/>
                  <a:pt x="2515299" y="4016867"/>
                </a:cubicBezTo>
                <a:lnTo>
                  <a:pt x="2513423" y="4018759"/>
                </a:lnTo>
                <a:lnTo>
                  <a:pt x="2482991" y="4012935"/>
                </a:lnTo>
                <a:cubicBezTo>
                  <a:pt x="2469558" y="4010479"/>
                  <a:pt x="2456714" y="4010658"/>
                  <a:pt x="2446940" y="4021172"/>
                </a:cubicBezTo>
                <a:cubicBezTo>
                  <a:pt x="2445490" y="4004762"/>
                  <a:pt x="2418263" y="4035043"/>
                  <a:pt x="2404883" y="4024808"/>
                </a:cubicBezTo>
                <a:cubicBezTo>
                  <a:pt x="2395527" y="4015768"/>
                  <a:pt x="2385089" y="4022846"/>
                  <a:pt x="2373894" y="4023827"/>
                </a:cubicBezTo>
                <a:cubicBezTo>
                  <a:pt x="2360273" y="4016866"/>
                  <a:pt x="2310801" y="4031114"/>
                  <a:pt x="2297080" y="4040841"/>
                </a:cubicBezTo>
                <a:cubicBezTo>
                  <a:pt x="2262890" y="4074342"/>
                  <a:pt x="2198735" y="4051487"/>
                  <a:pt x="2170615" y="4077196"/>
                </a:cubicBezTo>
                <a:cubicBezTo>
                  <a:pt x="2161158" y="4081087"/>
                  <a:pt x="2152190" y="4082780"/>
                  <a:pt x="2143580" y="4083102"/>
                </a:cubicBezTo>
                <a:lnTo>
                  <a:pt x="2119893" y="4080874"/>
                </a:lnTo>
                <a:lnTo>
                  <a:pt x="2114008" y="4073996"/>
                </a:lnTo>
                <a:lnTo>
                  <a:pt x="2099067" y="4076068"/>
                </a:lnTo>
                <a:lnTo>
                  <a:pt x="2095000" y="4075096"/>
                </a:lnTo>
                <a:cubicBezTo>
                  <a:pt x="2087230" y="4073204"/>
                  <a:pt x="2079536" y="4071577"/>
                  <a:pt x="2071767" y="4071044"/>
                </a:cubicBezTo>
                <a:cubicBezTo>
                  <a:pt x="2077287" y="4106066"/>
                  <a:pt x="2006612" y="4072253"/>
                  <a:pt x="2024486" y="4100276"/>
                </a:cubicBezTo>
                <a:cubicBezTo>
                  <a:pt x="1982770" y="4103418"/>
                  <a:pt x="1990990" y="4145711"/>
                  <a:pt x="1944675" y="4121515"/>
                </a:cubicBezTo>
                <a:cubicBezTo>
                  <a:pt x="1876432" y="4151801"/>
                  <a:pt x="1796287" y="4126915"/>
                  <a:pt x="1739945" y="4171795"/>
                </a:cubicBezTo>
                <a:cubicBezTo>
                  <a:pt x="1680970" y="4182234"/>
                  <a:pt x="1693119" y="4173922"/>
                  <a:pt x="1662065" y="4184630"/>
                </a:cubicBezTo>
                <a:cubicBezTo>
                  <a:pt x="1658816" y="4205398"/>
                  <a:pt x="1624608" y="4174561"/>
                  <a:pt x="1595989" y="4193679"/>
                </a:cubicBezTo>
                <a:lnTo>
                  <a:pt x="1559231" y="4195932"/>
                </a:lnTo>
                <a:lnTo>
                  <a:pt x="1537197" y="4209468"/>
                </a:lnTo>
                <a:cubicBezTo>
                  <a:pt x="1524267" y="4212789"/>
                  <a:pt x="1508603" y="4203060"/>
                  <a:pt x="1508787" y="4230924"/>
                </a:cubicBezTo>
                <a:cubicBezTo>
                  <a:pt x="1500688" y="4227785"/>
                  <a:pt x="1493126" y="4234837"/>
                  <a:pt x="1488914" y="4241772"/>
                </a:cubicBezTo>
                <a:cubicBezTo>
                  <a:pt x="1483344" y="4244130"/>
                  <a:pt x="1472963" y="4244323"/>
                  <a:pt x="1465497" y="4245075"/>
                </a:cubicBezTo>
                <a:lnTo>
                  <a:pt x="1444118" y="4246285"/>
                </a:lnTo>
                <a:lnTo>
                  <a:pt x="1405326" y="4248391"/>
                </a:lnTo>
                <a:cubicBezTo>
                  <a:pt x="1362233" y="4238681"/>
                  <a:pt x="1386645" y="4253541"/>
                  <a:pt x="1344909" y="4237004"/>
                </a:cubicBezTo>
                <a:cubicBezTo>
                  <a:pt x="1319660" y="4278048"/>
                  <a:pt x="1328465" y="4235908"/>
                  <a:pt x="1298748" y="4241669"/>
                </a:cubicBezTo>
                <a:cubicBezTo>
                  <a:pt x="1303263" y="4202446"/>
                  <a:pt x="1257287" y="4277634"/>
                  <a:pt x="1251302" y="4232513"/>
                </a:cubicBezTo>
                <a:cubicBezTo>
                  <a:pt x="1246083" y="4234987"/>
                  <a:pt x="1221483" y="4225653"/>
                  <a:pt x="1216643" y="4229828"/>
                </a:cubicBezTo>
                <a:lnTo>
                  <a:pt x="1214101" y="4231991"/>
                </a:lnTo>
                <a:lnTo>
                  <a:pt x="1203193" y="4232867"/>
                </a:lnTo>
                <a:lnTo>
                  <a:pt x="1201049" y="4242842"/>
                </a:lnTo>
                <a:lnTo>
                  <a:pt x="1185298" y="4251133"/>
                </a:lnTo>
                <a:cubicBezTo>
                  <a:pt x="1179255" y="4252733"/>
                  <a:pt x="1172580" y="4252698"/>
                  <a:pt x="1164955" y="4250027"/>
                </a:cubicBezTo>
                <a:cubicBezTo>
                  <a:pt x="1138322" y="4224376"/>
                  <a:pt x="1100363" y="4267890"/>
                  <a:pt x="1067357" y="4233908"/>
                </a:cubicBezTo>
                <a:cubicBezTo>
                  <a:pt x="1055150" y="4224918"/>
                  <a:pt x="1016960" y="4218576"/>
                  <a:pt x="1009492" y="4230455"/>
                </a:cubicBezTo>
                <a:cubicBezTo>
                  <a:pt x="1001480" y="4231829"/>
                  <a:pt x="992281" y="4225396"/>
                  <a:pt x="988345" y="4238880"/>
                </a:cubicBezTo>
                <a:cubicBezTo>
                  <a:pt x="981958" y="4254801"/>
                  <a:pt x="954663" y="4223227"/>
                  <a:pt x="958251" y="4244100"/>
                </a:cubicBezTo>
                <a:cubicBezTo>
                  <a:pt x="938858" y="4222336"/>
                  <a:pt x="915951" y="4241975"/>
                  <a:pt x="899207" y="4247688"/>
                </a:cubicBezTo>
                <a:cubicBezTo>
                  <a:pt x="884002" y="4226854"/>
                  <a:pt x="873981" y="4247833"/>
                  <a:pt x="837706" y="4245528"/>
                </a:cubicBezTo>
                <a:cubicBezTo>
                  <a:pt x="821001" y="4221598"/>
                  <a:pt x="809746" y="4268977"/>
                  <a:pt x="778474" y="4235526"/>
                </a:cubicBezTo>
                <a:cubicBezTo>
                  <a:pt x="777421" y="4238161"/>
                  <a:pt x="776057" y="4240538"/>
                  <a:pt x="774418" y="4242583"/>
                </a:cubicBezTo>
                <a:cubicBezTo>
                  <a:pt x="764902" y="4254463"/>
                  <a:pt x="748468" y="4252810"/>
                  <a:pt x="737705" y="4238891"/>
                </a:cubicBezTo>
                <a:cubicBezTo>
                  <a:pt x="688302" y="4193107"/>
                  <a:pt x="682485" y="4224501"/>
                  <a:pt x="641839" y="4211160"/>
                </a:cubicBezTo>
                <a:cubicBezTo>
                  <a:pt x="596156" y="4200529"/>
                  <a:pt x="617273" y="4236299"/>
                  <a:pt x="558105" y="4191218"/>
                </a:cubicBezTo>
                <a:cubicBezTo>
                  <a:pt x="553107" y="4206459"/>
                  <a:pt x="528323" y="4202818"/>
                  <a:pt x="515682" y="4193696"/>
                </a:cubicBezTo>
                <a:cubicBezTo>
                  <a:pt x="493567" y="4189726"/>
                  <a:pt x="491022" y="4212483"/>
                  <a:pt x="467082" y="4185616"/>
                </a:cubicBezTo>
                <a:cubicBezTo>
                  <a:pt x="472585" y="4207692"/>
                  <a:pt x="425896" y="4188982"/>
                  <a:pt x="437646" y="4212658"/>
                </a:cubicBezTo>
                <a:cubicBezTo>
                  <a:pt x="424682" y="4230622"/>
                  <a:pt x="415313" y="4197369"/>
                  <a:pt x="402271" y="4212774"/>
                </a:cubicBezTo>
                <a:cubicBezTo>
                  <a:pt x="386486" y="4214846"/>
                  <a:pt x="402806" y="4204907"/>
                  <a:pt x="384907" y="4201195"/>
                </a:cubicBezTo>
                <a:cubicBezTo>
                  <a:pt x="363484" y="4200591"/>
                  <a:pt x="360732" y="4185695"/>
                  <a:pt x="337154" y="4206136"/>
                </a:cubicBezTo>
                <a:cubicBezTo>
                  <a:pt x="313728" y="4191390"/>
                  <a:pt x="328632" y="4203044"/>
                  <a:pt x="298662" y="4211227"/>
                </a:cubicBezTo>
                <a:cubicBezTo>
                  <a:pt x="284852" y="4197257"/>
                  <a:pt x="274958" y="4202411"/>
                  <a:pt x="265740" y="4213623"/>
                </a:cubicBezTo>
                <a:cubicBezTo>
                  <a:pt x="235520" y="4207388"/>
                  <a:pt x="209548" y="4223241"/>
                  <a:pt x="176403" y="4227393"/>
                </a:cubicBezTo>
                <a:cubicBezTo>
                  <a:pt x="138304" y="4239982"/>
                  <a:pt x="110954" y="4232182"/>
                  <a:pt x="82528" y="4243774"/>
                </a:cubicBezTo>
                <a:cubicBezTo>
                  <a:pt x="48751" y="4221865"/>
                  <a:pt x="39523" y="4251971"/>
                  <a:pt x="19464" y="4256103"/>
                </a:cubicBezTo>
                <a:lnTo>
                  <a:pt x="0" y="4221939"/>
                </a:lnTo>
                <a:lnTo>
                  <a:pt x="0" y="15850"/>
                </a:lnTo>
                <a:lnTo>
                  <a:pt x="3898347" y="0"/>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Shape 68">
            <a:extLst>
              <a:ext uri="{FF2B5EF4-FFF2-40B4-BE49-F238E27FC236}">
                <a16:creationId xmlns:a16="http://schemas.microsoft.com/office/drawing/2014/main" id="{58D2EC0A-5E54-424F-BE02-26DFFEBD6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232" y="727064"/>
            <a:ext cx="3898347" cy="4256103"/>
          </a:xfrm>
          <a:custGeom>
            <a:avLst/>
            <a:gdLst>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87367 w 3898347"/>
              <a:gd name="connsiteY122" fmla="*/ 4246680 h 4299085"/>
              <a:gd name="connsiteX123" fmla="*/ 37148 w 3898347"/>
              <a:gd name="connsiteY123" fmla="*/ 4289154 h 4299085"/>
              <a:gd name="connsiteX124" fmla="*/ 5850 w 3898347"/>
              <a:gd name="connsiteY124" fmla="*/ 4296945 h 4299085"/>
              <a:gd name="connsiteX125" fmla="*/ 0 w 3898347"/>
              <a:gd name="connsiteY125" fmla="*/ 4299085 h 4299085"/>
              <a:gd name="connsiteX126" fmla="*/ 0 w 3898347"/>
              <a:gd name="connsiteY126" fmla="*/ 15850 h 4299085"/>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37148 w 3898347"/>
              <a:gd name="connsiteY122" fmla="*/ 4289154 h 4299085"/>
              <a:gd name="connsiteX123" fmla="*/ 5850 w 3898347"/>
              <a:gd name="connsiteY123" fmla="*/ 4296945 h 4299085"/>
              <a:gd name="connsiteX124" fmla="*/ 0 w 3898347"/>
              <a:gd name="connsiteY124" fmla="*/ 4299085 h 4299085"/>
              <a:gd name="connsiteX125" fmla="*/ 0 w 3898347"/>
              <a:gd name="connsiteY125" fmla="*/ 15850 h 4299085"/>
              <a:gd name="connsiteX126" fmla="*/ 3898347 w 3898347"/>
              <a:gd name="connsiteY126" fmla="*/ 0 h 429908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37148 w 3898347"/>
              <a:gd name="connsiteY122" fmla="*/ 4289154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82528 w 3898347"/>
              <a:gd name="connsiteY122" fmla="*/ 4275540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83259 w 3898347"/>
              <a:gd name="connsiteY9" fmla="*/ 3825276 h 4275540"/>
              <a:gd name="connsiteX10" fmla="*/ 3729936 w 3898347"/>
              <a:gd name="connsiteY10" fmla="*/ 3815386 h 4275540"/>
              <a:gd name="connsiteX11" fmla="*/ 3726018 w 3898347"/>
              <a:gd name="connsiteY11" fmla="*/ 3815100 h 4275540"/>
              <a:gd name="connsiteX12" fmla="*/ 3725413 w 3898347"/>
              <a:gd name="connsiteY12" fmla="*/ 3814615 h 4275540"/>
              <a:gd name="connsiteX13" fmla="*/ 3713801 w 3898347"/>
              <a:gd name="connsiteY13" fmla="*/ 3811018 h 4275540"/>
              <a:gd name="connsiteX14" fmla="*/ 3709087 w 3898347"/>
              <a:gd name="connsiteY14" fmla="*/ 3813195 h 4275540"/>
              <a:gd name="connsiteX15" fmla="*/ 3698038 w 3898347"/>
              <a:gd name="connsiteY15" fmla="*/ 3806182 h 4275540"/>
              <a:gd name="connsiteX16" fmla="*/ 3662227 w 3898347"/>
              <a:gd name="connsiteY16" fmla="*/ 3807761 h 4275540"/>
              <a:gd name="connsiteX17" fmla="*/ 3659872 w 3898347"/>
              <a:gd name="connsiteY17" fmla="*/ 3805524 h 4275540"/>
              <a:gd name="connsiteX18" fmla="*/ 3643454 w 3898347"/>
              <a:gd name="connsiteY18" fmla="*/ 3794831 h 4275540"/>
              <a:gd name="connsiteX19" fmla="*/ 3624789 w 3898347"/>
              <a:gd name="connsiteY19" fmla="*/ 3803185 h 4275540"/>
              <a:gd name="connsiteX20" fmla="*/ 3602327 w 3898347"/>
              <a:gd name="connsiteY20" fmla="*/ 3794616 h 4275540"/>
              <a:gd name="connsiteX21" fmla="*/ 3596645 w 3898347"/>
              <a:gd name="connsiteY21" fmla="*/ 3797108 h 4275540"/>
              <a:gd name="connsiteX22" fmla="*/ 3574144 w 3898347"/>
              <a:gd name="connsiteY22" fmla="*/ 3795108 h 4275540"/>
              <a:gd name="connsiteX23" fmla="*/ 3562310 w 3898347"/>
              <a:gd name="connsiteY23" fmla="*/ 3787534 h 4275540"/>
              <a:gd name="connsiteX24" fmla="*/ 3551635 w 3898347"/>
              <a:gd name="connsiteY24" fmla="*/ 3797705 h 4275540"/>
              <a:gd name="connsiteX25" fmla="*/ 3550175 w 3898347"/>
              <a:gd name="connsiteY25" fmla="*/ 3803199 h 4275540"/>
              <a:gd name="connsiteX26" fmla="*/ 3542668 w 3898347"/>
              <a:gd name="connsiteY26" fmla="*/ 3803283 h 4275540"/>
              <a:gd name="connsiteX27" fmla="*/ 3533033 w 3898347"/>
              <a:gd name="connsiteY27" fmla="*/ 3799071 h 4275540"/>
              <a:gd name="connsiteX28" fmla="*/ 3521726 w 3898347"/>
              <a:gd name="connsiteY28" fmla="*/ 3804691 h 4275540"/>
              <a:gd name="connsiteX29" fmla="*/ 3520080 w 3898347"/>
              <a:gd name="connsiteY29" fmla="*/ 3805210 h 4275540"/>
              <a:gd name="connsiteX30" fmla="*/ 3508491 w 3898347"/>
              <a:gd name="connsiteY30" fmla="*/ 3797398 h 4275540"/>
              <a:gd name="connsiteX31" fmla="*/ 3503787 w 3898347"/>
              <a:gd name="connsiteY31" fmla="*/ 3797787 h 4275540"/>
              <a:gd name="connsiteX32" fmla="*/ 3492165 w 3898347"/>
              <a:gd name="connsiteY32" fmla="*/ 3799887 h 4275540"/>
              <a:gd name="connsiteX33" fmla="*/ 3472233 w 3898347"/>
              <a:gd name="connsiteY33" fmla="*/ 3805682 h 4275540"/>
              <a:gd name="connsiteX34" fmla="*/ 3465921 w 3898347"/>
              <a:gd name="connsiteY34" fmla="*/ 3805814 h 4275540"/>
              <a:gd name="connsiteX35" fmla="*/ 3455541 w 3898347"/>
              <a:gd name="connsiteY35" fmla="*/ 3815505 h 4275540"/>
              <a:gd name="connsiteX36" fmla="*/ 3429027 w 3898347"/>
              <a:gd name="connsiteY36" fmla="*/ 3816906 h 4275540"/>
              <a:gd name="connsiteX37" fmla="*/ 3369507 w 3898347"/>
              <a:gd name="connsiteY37" fmla="*/ 3825563 h 4275540"/>
              <a:gd name="connsiteX38" fmla="*/ 3324491 w 3898347"/>
              <a:gd name="connsiteY38" fmla="*/ 3832006 h 4275540"/>
              <a:gd name="connsiteX39" fmla="*/ 3244235 w 3898347"/>
              <a:gd name="connsiteY39" fmla="*/ 3834376 h 4275540"/>
              <a:gd name="connsiteX40" fmla="*/ 3226507 w 3898347"/>
              <a:gd name="connsiteY40" fmla="*/ 3820131 h 4275540"/>
              <a:gd name="connsiteX41" fmla="*/ 3191688 w 3898347"/>
              <a:gd name="connsiteY41" fmla="*/ 3837359 h 4275540"/>
              <a:gd name="connsiteX42" fmla="*/ 3185553 w 3898347"/>
              <a:gd name="connsiteY42" fmla="*/ 3859030 h 4275540"/>
              <a:gd name="connsiteX43" fmla="*/ 3137926 w 3898347"/>
              <a:gd name="connsiteY43" fmla="*/ 3867782 h 4275540"/>
              <a:gd name="connsiteX44" fmla="*/ 3090188 w 3898347"/>
              <a:gd name="connsiteY44" fmla="*/ 3855036 h 4275540"/>
              <a:gd name="connsiteX45" fmla="*/ 3031422 w 3898347"/>
              <a:gd name="connsiteY45" fmla="*/ 3858298 h 4275540"/>
              <a:gd name="connsiteX46" fmla="*/ 2996288 w 3898347"/>
              <a:gd name="connsiteY46" fmla="*/ 3860020 h 4275540"/>
              <a:gd name="connsiteX47" fmla="*/ 2901661 w 3898347"/>
              <a:gd name="connsiteY47" fmla="*/ 3882243 h 4275540"/>
              <a:gd name="connsiteX48" fmla="*/ 2782141 w 3898347"/>
              <a:gd name="connsiteY48" fmla="*/ 3932983 h 4275540"/>
              <a:gd name="connsiteX49" fmla="*/ 2749597 w 3898347"/>
              <a:gd name="connsiteY49" fmla="*/ 3956746 h 4275540"/>
              <a:gd name="connsiteX50" fmla="*/ 2730493 w 3898347"/>
              <a:gd name="connsiteY50" fmla="*/ 3955236 h 4275540"/>
              <a:gd name="connsiteX51" fmla="*/ 2707507 w 3898347"/>
              <a:gd name="connsiteY51" fmla="*/ 3947771 h 4275540"/>
              <a:gd name="connsiteX52" fmla="*/ 2701937 w 3898347"/>
              <a:gd name="connsiteY52" fmla="*/ 3950565 h 4275540"/>
              <a:gd name="connsiteX53" fmla="*/ 2679435 w 3898347"/>
              <a:gd name="connsiteY53" fmla="*/ 3949768 h 4275540"/>
              <a:gd name="connsiteX54" fmla="*/ 2667352 w 3898347"/>
              <a:gd name="connsiteY54" fmla="*/ 3942821 h 4275540"/>
              <a:gd name="connsiteX55" fmla="*/ 2657096 w 3898347"/>
              <a:gd name="connsiteY55" fmla="*/ 3953571 h 4275540"/>
              <a:gd name="connsiteX56" fmla="*/ 2655161 w 3898347"/>
              <a:gd name="connsiteY56" fmla="*/ 3962216 h 4275540"/>
              <a:gd name="connsiteX57" fmla="*/ 2638604 w 3898347"/>
              <a:gd name="connsiteY57" fmla="*/ 3955936 h 4275540"/>
              <a:gd name="connsiteX58" fmla="*/ 2626185 w 3898347"/>
              <a:gd name="connsiteY58" fmla="*/ 3962937 h 4275540"/>
              <a:gd name="connsiteX59" fmla="*/ 2614077 w 3898347"/>
              <a:gd name="connsiteY59" fmla="*/ 3955576 h 4275540"/>
              <a:gd name="connsiteX60" fmla="*/ 2609403 w 3898347"/>
              <a:gd name="connsiteY60" fmla="*/ 3956215 h 4275540"/>
              <a:gd name="connsiteX61" fmla="*/ 2597896 w 3898347"/>
              <a:gd name="connsiteY61" fmla="*/ 3958939 h 4275540"/>
              <a:gd name="connsiteX62" fmla="*/ 2578251 w 3898347"/>
              <a:gd name="connsiteY62" fmla="*/ 3965812 h 4275540"/>
              <a:gd name="connsiteX63" fmla="*/ 2571961 w 3898347"/>
              <a:gd name="connsiteY63" fmla="*/ 3966278 h 4275540"/>
              <a:gd name="connsiteX64" fmla="*/ 2559399 w 3898347"/>
              <a:gd name="connsiteY64" fmla="*/ 3979193 h 4275540"/>
              <a:gd name="connsiteX65" fmla="*/ 2533560 w 3898347"/>
              <a:gd name="connsiteY65" fmla="*/ 3988160 h 4275540"/>
              <a:gd name="connsiteX66" fmla="*/ 2515299 w 3898347"/>
              <a:gd name="connsiteY66" fmla="*/ 4016867 h 4275540"/>
              <a:gd name="connsiteX67" fmla="*/ 2513423 w 3898347"/>
              <a:gd name="connsiteY67" fmla="*/ 4018759 h 4275540"/>
              <a:gd name="connsiteX68" fmla="*/ 2482991 w 3898347"/>
              <a:gd name="connsiteY68" fmla="*/ 4012935 h 4275540"/>
              <a:gd name="connsiteX69" fmla="*/ 2446940 w 3898347"/>
              <a:gd name="connsiteY69" fmla="*/ 4021172 h 4275540"/>
              <a:gd name="connsiteX70" fmla="*/ 2404883 w 3898347"/>
              <a:gd name="connsiteY70" fmla="*/ 4024808 h 4275540"/>
              <a:gd name="connsiteX71" fmla="*/ 2373894 w 3898347"/>
              <a:gd name="connsiteY71" fmla="*/ 4023827 h 4275540"/>
              <a:gd name="connsiteX72" fmla="*/ 2297080 w 3898347"/>
              <a:gd name="connsiteY72" fmla="*/ 4040841 h 4275540"/>
              <a:gd name="connsiteX73" fmla="*/ 2170615 w 3898347"/>
              <a:gd name="connsiteY73" fmla="*/ 4077196 h 4275540"/>
              <a:gd name="connsiteX74" fmla="*/ 2143580 w 3898347"/>
              <a:gd name="connsiteY74" fmla="*/ 4083102 h 4275540"/>
              <a:gd name="connsiteX75" fmla="*/ 2119893 w 3898347"/>
              <a:gd name="connsiteY75" fmla="*/ 4080874 h 4275540"/>
              <a:gd name="connsiteX76" fmla="*/ 2114008 w 3898347"/>
              <a:gd name="connsiteY76" fmla="*/ 4073996 h 4275540"/>
              <a:gd name="connsiteX77" fmla="*/ 2099067 w 3898347"/>
              <a:gd name="connsiteY77" fmla="*/ 4076068 h 4275540"/>
              <a:gd name="connsiteX78" fmla="*/ 2095000 w 3898347"/>
              <a:gd name="connsiteY78" fmla="*/ 4075096 h 4275540"/>
              <a:gd name="connsiteX79" fmla="*/ 2071767 w 3898347"/>
              <a:gd name="connsiteY79" fmla="*/ 4071044 h 4275540"/>
              <a:gd name="connsiteX80" fmla="*/ 2024486 w 3898347"/>
              <a:gd name="connsiteY80" fmla="*/ 4100276 h 4275540"/>
              <a:gd name="connsiteX81" fmla="*/ 1964411 w 3898347"/>
              <a:gd name="connsiteY81" fmla="*/ 4105069 h 4275540"/>
              <a:gd name="connsiteX82" fmla="*/ 1739945 w 3898347"/>
              <a:gd name="connsiteY82" fmla="*/ 4171795 h 4275540"/>
              <a:gd name="connsiteX83" fmla="*/ 1610556 w 3898347"/>
              <a:gd name="connsiteY83" fmla="*/ 4167701 h 4275540"/>
              <a:gd name="connsiteX84" fmla="*/ 1553623 w 3898347"/>
              <a:gd name="connsiteY84" fmla="*/ 4236045 h 4275540"/>
              <a:gd name="connsiteX85" fmla="*/ 1548640 w 3898347"/>
              <a:gd name="connsiteY85" fmla="*/ 4238297 h 4275540"/>
              <a:gd name="connsiteX86" fmla="*/ 1530136 w 3898347"/>
              <a:gd name="connsiteY86" fmla="*/ 4227121 h 4275540"/>
              <a:gd name="connsiteX87" fmla="*/ 1508787 w 3898347"/>
              <a:gd name="connsiteY87" fmla="*/ 4234213 h 4275540"/>
              <a:gd name="connsiteX88" fmla="*/ 1488914 w 3898347"/>
              <a:gd name="connsiteY88" fmla="*/ 4241772 h 4275540"/>
              <a:gd name="connsiteX89" fmla="*/ 1488999 w 3898347"/>
              <a:gd name="connsiteY89" fmla="*/ 4251186 h 4275540"/>
              <a:gd name="connsiteX90" fmla="*/ 1475364 w 3898347"/>
              <a:gd name="connsiteY90" fmla="*/ 4248364 h 4275540"/>
              <a:gd name="connsiteX91" fmla="*/ 1457275 w 3898347"/>
              <a:gd name="connsiteY91" fmla="*/ 4252863 h 4275540"/>
              <a:gd name="connsiteX92" fmla="*/ 1448085 w 3898347"/>
              <a:gd name="connsiteY92" fmla="*/ 4248391 h 4275540"/>
              <a:gd name="connsiteX93" fmla="*/ 1315306 w 3898347"/>
              <a:gd name="connsiteY93" fmla="*/ 4237004 h 4275540"/>
              <a:gd name="connsiteX94" fmla="*/ 1272434 w 3898347"/>
              <a:gd name="connsiteY94" fmla="*/ 4244958 h 4275540"/>
              <a:gd name="connsiteX95" fmla="*/ 1231567 w 3898347"/>
              <a:gd name="connsiteY95" fmla="*/ 4219356 h 4275540"/>
              <a:gd name="connsiteX96" fmla="*/ 1216643 w 3898347"/>
              <a:gd name="connsiteY96" fmla="*/ 4229828 h 4275540"/>
              <a:gd name="connsiteX97" fmla="*/ 1214101 w 3898347"/>
              <a:gd name="connsiteY97" fmla="*/ 4231991 h 4275540"/>
              <a:gd name="connsiteX98" fmla="*/ 1203193 w 3898347"/>
              <a:gd name="connsiteY98" fmla="*/ 4232867 h 4275540"/>
              <a:gd name="connsiteX99" fmla="*/ 1201049 w 3898347"/>
              <a:gd name="connsiteY99" fmla="*/ 4242842 h 4275540"/>
              <a:gd name="connsiteX100" fmla="*/ 1185298 w 3898347"/>
              <a:gd name="connsiteY100" fmla="*/ 4251133 h 4275540"/>
              <a:gd name="connsiteX101" fmla="*/ 1164955 w 3898347"/>
              <a:gd name="connsiteY101" fmla="*/ 4250027 h 4275540"/>
              <a:gd name="connsiteX102" fmla="*/ 1067357 w 3898347"/>
              <a:gd name="connsiteY102" fmla="*/ 4233908 h 4275540"/>
              <a:gd name="connsiteX103" fmla="*/ 1009492 w 3898347"/>
              <a:gd name="connsiteY103" fmla="*/ 4230455 h 4275540"/>
              <a:gd name="connsiteX104" fmla="*/ 988345 w 3898347"/>
              <a:gd name="connsiteY104" fmla="*/ 4238880 h 4275540"/>
              <a:gd name="connsiteX105" fmla="*/ 958251 w 3898347"/>
              <a:gd name="connsiteY105" fmla="*/ 4244100 h 4275540"/>
              <a:gd name="connsiteX106" fmla="*/ 905785 w 3898347"/>
              <a:gd name="connsiteY106" fmla="*/ 4260845 h 4275540"/>
              <a:gd name="connsiteX107" fmla="*/ 834176 w 3898347"/>
              <a:gd name="connsiteY107" fmla="*/ 4270241 h 4275540"/>
              <a:gd name="connsiteX108" fmla="*/ 778474 w 3898347"/>
              <a:gd name="connsiteY108" fmla="*/ 4235526 h 4275540"/>
              <a:gd name="connsiteX109" fmla="*/ 774418 w 3898347"/>
              <a:gd name="connsiteY109" fmla="*/ 4242583 h 4275540"/>
              <a:gd name="connsiteX110" fmla="*/ 737705 w 3898347"/>
              <a:gd name="connsiteY110" fmla="*/ 4238891 h 4275540"/>
              <a:gd name="connsiteX111" fmla="*/ 605027 w 3898347"/>
              <a:gd name="connsiteY111" fmla="*/ 4175863 h 4275540"/>
              <a:gd name="connsiteX112" fmla="*/ 533391 w 3898347"/>
              <a:gd name="connsiteY112" fmla="*/ 4170035 h 4275540"/>
              <a:gd name="connsiteX113" fmla="*/ 508621 w 3898347"/>
              <a:gd name="connsiteY113" fmla="*/ 4176044 h 4275540"/>
              <a:gd name="connsiteX114" fmla="*/ 467082 w 3898347"/>
              <a:gd name="connsiteY114" fmla="*/ 4185616 h 4275540"/>
              <a:gd name="connsiteX115" fmla="*/ 437646 w 3898347"/>
              <a:gd name="connsiteY115" fmla="*/ 4212658 h 4275540"/>
              <a:gd name="connsiteX116" fmla="*/ 402271 w 3898347"/>
              <a:gd name="connsiteY116" fmla="*/ 4212774 h 4275540"/>
              <a:gd name="connsiteX117" fmla="*/ 391968 w 3898347"/>
              <a:gd name="connsiteY117" fmla="*/ 4187073 h 4275540"/>
              <a:gd name="connsiteX118" fmla="*/ 354806 w 3898347"/>
              <a:gd name="connsiteY118" fmla="*/ 4195545 h 4275540"/>
              <a:gd name="connsiteX119" fmla="*/ 298662 w 3898347"/>
              <a:gd name="connsiteY119" fmla="*/ 4211227 h 4275540"/>
              <a:gd name="connsiteX120" fmla="*/ 265740 w 3898347"/>
              <a:gd name="connsiteY120" fmla="*/ 4213623 h 4275540"/>
              <a:gd name="connsiteX121" fmla="*/ 176403 w 3898347"/>
              <a:gd name="connsiteY121" fmla="*/ 4227393 h 4275540"/>
              <a:gd name="connsiteX122" fmla="*/ 82528 w 3898347"/>
              <a:gd name="connsiteY122" fmla="*/ 4275540 h 4275540"/>
              <a:gd name="connsiteX123" fmla="*/ 19464 w 3898347"/>
              <a:gd name="connsiteY123" fmla="*/ 4256103 h 4275540"/>
              <a:gd name="connsiteX124" fmla="*/ 0 w 3898347"/>
              <a:gd name="connsiteY124" fmla="*/ 4221939 h 4275540"/>
              <a:gd name="connsiteX125" fmla="*/ 0 w 3898347"/>
              <a:gd name="connsiteY125" fmla="*/ 15850 h 4275540"/>
              <a:gd name="connsiteX126" fmla="*/ 3898347 w 3898347"/>
              <a:gd name="connsiteY126"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50175 w 3898347"/>
              <a:gd name="connsiteY24" fmla="*/ 3803199 h 4275540"/>
              <a:gd name="connsiteX25" fmla="*/ 3542668 w 3898347"/>
              <a:gd name="connsiteY25" fmla="*/ 3803283 h 4275540"/>
              <a:gd name="connsiteX26" fmla="*/ 3533033 w 3898347"/>
              <a:gd name="connsiteY26" fmla="*/ 3799071 h 4275540"/>
              <a:gd name="connsiteX27" fmla="*/ 3521726 w 3898347"/>
              <a:gd name="connsiteY27" fmla="*/ 3804691 h 4275540"/>
              <a:gd name="connsiteX28" fmla="*/ 3520080 w 3898347"/>
              <a:gd name="connsiteY28" fmla="*/ 3805210 h 4275540"/>
              <a:gd name="connsiteX29" fmla="*/ 3508491 w 3898347"/>
              <a:gd name="connsiteY29" fmla="*/ 3797398 h 4275540"/>
              <a:gd name="connsiteX30" fmla="*/ 3503787 w 3898347"/>
              <a:gd name="connsiteY30" fmla="*/ 3797787 h 4275540"/>
              <a:gd name="connsiteX31" fmla="*/ 3492165 w 3898347"/>
              <a:gd name="connsiteY31" fmla="*/ 3799887 h 4275540"/>
              <a:gd name="connsiteX32" fmla="*/ 3472233 w 3898347"/>
              <a:gd name="connsiteY32" fmla="*/ 3805682 h 4275540"/>
              <a:gd name="connsiteX33" fmla="*/ 3465921 w 3898347"/>
              <a:gd name="connsiteY33" fmla="*/ 3805814 h 4275540"/>
              <a:gd name="connsiteX34" fmla="*/ 3455541 w 3898347"/>
              <a:gd name="connsiteY34" fmla="*/ 3815505 h 4275540"/>
              <a:gd name="connsiteX35" fmla="*/ 3429027 w 3898347"/>
              <a:gd name="connsiteY35" fmla="*/ 3816906 h 4275540"/>
              <a:gd name="connsiteX36" fmla="*/ 3369507 w 3898347"/>
              <a:gd name="connsiteY36" fmla="*/ 3825563 h 4275540"/>
              <a:gd name="connsiteX37" fmla="*/ 3324491 w 3898347"/>
              <a:gd name="connsiteY37" fmla="*/ 3832006 h 4275540"/>
              <a:gd name="connsiteX38" fmla="*/ 3244235 w 3898347"/>
              <a:gd name="connsiteY38" fmla="*/ 3834376 h 4275540"/>
              <a:gd name="connsiteX39" fmla="*/ 3226507 w 3898347"/>
              <a:gd name="connsiteY39" fmla="*/ 3820131 h 4275540"/>
              <a:gd name="connsiteX40" fmla="*/ 3191688 w 3898347"/>
              <a:gd name="connsiteY40" fmla="*/ 3837359 h 4275540"/>
              <a:gd name="connsiteX41" fmla="*/ 3185553 w 3898347"/>
              <a:gd name="connsiteY41" fmla="*/ 3859030 h 4275540"/>
              <a:gd name="connsiteX42" fmla="*/ 3137926 w 3898347"/>
              <a:gd name="connsiteY42" fmla="*/ 3867782 h 4275540"/>
              <a:gd name="connsiteX43" fmla="*/ 3090188 w 3898347"/>
              <a:gd name="connsiteY43" fmla="*/ 3855036 h 4275540"/>
              <a:gd name="connsiteX44" fmla="*/ 3031422 w 3898347"/>
              <a:gd name="connsiteY44" fmla="*/ 3858298 h 4275540"/>
              <a:gd name="connsiteX45" fmla="*/ 2996288 w 3898347"/>
              <a:gd name="connsiteY45" fmla="*/ 3860020 h 4275540"/>
              <a:gd name="connsiteX46" fmla="*/ 2901661 w 3898347"/>
              <a:gd name="connsiteY46" fmla="*/ 3882243 h 4275540"/>
              <a:gd name="connsiteX47" fmla="*/ 2782141 w 3898347"/>
              <a:gd name="connsiteY47" fmla="*/ 3932983 h 4275540"/>
              <a:gd name="connsiteX48" fmla="*/ 2749597 w 3898347"/>
              <a:gd name="connsiteY48" fmla="*/ 3956746 h 4275540"/>
              <a:gd name="connsiteX49" fmla="*/ 2730493 w 3898347"/>
              <a:gd name="connsiteY49" fmla="*/ 3955236 h 4275540"/>
              <a:gd name="connsiteX50" fmla="*/ 2707507 w 3898347"/>
              <a:gd name="connsiteY50" fmla="*/ 3947771 h 4275540"/>
              <a:gd name="connsiteX51" fmla="*/ 2701937 w 3898347"/>
              <a:gd name="connsiteY51" fmla="*/ 3950565 h 4275540"/>
              <a:gd name="connsiteX52" fmla="*/ 2679435 w 3898347"/>
              <a:gd name="connsiteY52" fmla="*/ 3949768 h 4275540"/>
              <a:gd name="connsiteX53" fmla="*/ 2667352 w 3898347"/>
              <a:gd name="connsiteY53" fmla="*/ 3942821 h 4275540"/>
              <a:gd name="connsiteX54" fmla="*/ 2657096 w 3898347"/>
              <a:gd name="connsiteY54" fmla="*/ 3953571 h 4275540"/>
              <a:gd name="connsiteX55" fmla="*/ 2655161 w 3898347"/>
              <a:gd name="connsiteY55" fmla="*/ 3962216 h 4275540"/>
              <a:gd name="connsiteX56" fmla="*/ 2638604 w 3898347"/>
              <a:gd name="connsiteY56" fmla="*/ 3955936 h 4275540"/>
              <a:gd name="connsiteX57" fmla="*/ 2626185 w 3898347"/>
              <a:gd name="connsiteY57" fmla="*/ 3962937 h 4275540"/>
              <a:gd name="connsiteX58" fmla="*/ 2614077 w 3898347"/>
              <a:gd name="connsiteY58" fmla="*/ 3955576 h 4275540"/>
              <a:gd name="connsiteX59" fmla="*/ 2609403 w 3898347"/>
              <a:gd name="connsiteY59" fmla="*/ 3956215 h 4275540"/>
              <a:gd name="connsiteX60" fmla="*/ 2597896 w 3898347"/>
              <a:gd name="connsiteY60" fmla="*/ 3958939 h 4275540"/>
              <a:gd name="connsiteX61" fmla="*/ 2578251 w 3898347"/>
              <a:gd name="connsiteY61" fmla="*/ 3965812 h 4275540"/>
              <a:gd name="connsiteX62" fmla="*/ 2571961 w 3898347"/>
              <a:gd name="connsiteY62" fmla="*/ 3966278 h 4275540"/>
              <a:gd name="connsiteX63" fmla="*/ 2559399 w 3898347"/>
              <a:gd name="connsiteY63" fmla="*/ 3979193 h 4275540"/>
              <a:gd name="connsiteX64" fmla="*/ 2533560 w 3898347"/>
              <a:gd name="connsiteY64" fmla="*/ 3988160 h 4275540"/>
              <a:gd name="connsiteX65" fmla="*/ 2515299 w 3898347"/>
              <a:gd name="connsiteY65" fmla="*/ 4016867 h 4275540"/>
              <a:gd name="connsiteX66" fmla="*/ 2513423 w 3898347"/>
              <a:gd name="connsiteY66" fmla="*/ 4018759 h 4275540"/>
              <a:gd name="connsiteX67" fmla="*/ 2482991 w 3898347"/>
              <a:gd name="connsiteY67" fmla="*/ 4012935 h 4275540"/>
              <a:gd name="connsiteX68" fmla="*/ 2446940 w 3898347"/>
              <a:gd name="connsiteY68" fmla="*/ 4021172 h 4275540"/>
              <a:gd name="connsiteX69" fmla="*/ 2404883 w 3898347"/>
              <a:gd name="connsiteY69" fmla="*/ 4024808 h 4275540"/>
              <a:gd name="connsiteX70" fmla="*/ 2373894 w 3898347"/>
              <a:gd name="connsiteY70" fmla="*/ 4023827 h 4275540"/>
              <a:gd name="connsiteX71" fmla="*/ 2297080 w 3898347"/>
              <a:gd name="connsiteY71" fmla="*/ 4040841 h 4275540"/>
              <a:gd name="connsiteX72" fmla="*/ 2170615 w 3898347"/>
              <a:gd name="connsiteY72" fmla="*/ 4077196 h 4275540"/>
              <a:gd name="connsiteX73" fmla="*/ 2143580 w 3898347"/>
              <a:gd name="connsiteY73" fmla="*/ 4083102 h 4275540"/>
              <a:gd name="connsiteX74" fmla="*/ 2119893 w 3898347"/>
              <a:gd name="connsiteY74" fmla="*/ 4080874 h 4275540"/>
              <a:gd name="connsiteX75" fmla="*/ 2114008 w 3898347"/>
              <a:gd name="connsiteY75" fmla="*/ 4073996 h 4275540"/>
              <a:gd name="connsiteX76" fmla="*/ 2099067 w 3898347"/>
              <a:gd name="connsiteY76" fmla="*/ 4076068 h 4275540"/>
              <a:gd name="connsiteX77" fmla="*/ 2095000 w 3898347"/>
              <a:gd name="connsiteY77" fmla="*/ 4075096 h 4275540"/>
              <a:gd name="connsiteX78" fmla="*/ 2071767 w 3898347"/>
              <a:gd name="connsiteY78" fmla="*/ 4071044 h 4275540"/>
              <a:gd name="connsiteX79" fmla="*/ 2024486 w 3898347"/>
              <a:gd name="connsiteY79" fmla="*/ 4100276 h 4275540"/>
              <a:gd name="connsiteX80" fmla="*/ 1964411 w 3898347"/>
              <a:gd name="connsiteY80" fmla="*/ 4105069 h 4275540"/>
              <a:gd name="connsiteX81" fmla="*/ 1739945 w 3898347"/>
              <a:gd name="connsiteY81" fmla="*/ 4171795 h 4275540"/>
              <a:gd name="connsiteX82" fmla="*/ 1610556 w 3898347"/>
              <a:gd name="connsiteY82" fmla="*/ 4167701 h 4275540"/>
              <a:gd name="connsiteX83" fmla="*/ 1553623 w 3898347"/>
              <a:gd name="connsiteY83" fmla="*/ 4236045 h 4275540"/>
              <a:gd name="connsiteX84" fmla="*/ 1548640 w 3898347"/>
              <a:gd name="connsiteY84" fmla="*/ 4238297 h 4275540"/>
              <a:gd name="connsiteX85" fmla="*/ 1530136 w 3898347"/>
              <a:gd name="connsiteY85" fmla="*/ 4227121 h 4275540"/>
              <a:gd name="connsiteX86" fmla="*/ 1508787 w 3898347"/>
              <a:gd name="connsiteY86" fmla="*/ 4234213 h 4275540"/>
              <a:gd name="connsiteX87" fmla="*/ 1488914 w 3898347"/>
              <a:gd name="connsiteY87" fmla="*/ 4241772 h 4275540"/>
              <a:gd name="connsiteX88" fmla="*/ 1488999 w 3898347"/>
              <a:gd name="connsiteY88" fmla="*/ 4251186 h 4275540"/>
              <a:gd name="connsiteX89" fmla="*/ 1475364 w 3898347"/>
              <a:gd name="connsiteY89" fmla="*/ 4248364 h 4275540"/>
              <a:gd name="connsiteX90" fmla="*/ 1457275 w 3898347"/>
              <a:gd name="connsiteY90" fmla="*/ 4252863 h 4275540"/>
              <a:gd name="connsiteX91" fmla="*/ 1448085 w 3898347"/>
              <a:gd name="connsiteY91" fmla="*/ 4248391 h 4275540"/>
              <a:gd name="connsiteX92" fmla="*/ 1315306 w 3898347"/>
              <a:gd name="connsiteY92" fmla="*/ 4237004 h 4275540"/>
              <a:gd name="connsiteX93" fmla="*/ 1272434 w 3898347"/>
              <a:gd name="connsiteY93" fmla="*/ 4244958 h 4275540"/>
              <a:gd name="connsiteX94" fmla="*/ 1231567 w 3898347"/>
              <a:gd name="connsiteY94" fmla="*/ 4219356 h 4275540"/>
              <a:gd name="connsiteX95" fmla="*/ 1216643 w 3898347"/>
              <a:gd name="connsiteY95" fmla="*/ 4229828 h 4275540"/>
              <a:gd name="connsiteX96" fmla="*/ 1214101 w 3898347"/>
              <a:gd name="connsiteY96" fmla="*/ 4231991 h 4275540"/>
              <a:gd name="connsiteX97" fmla="*/ 1203193 w 3898347"/>
              <a:gd name="connsiteY97" fmla="*/ 4232867 h 4275540"/>
              <a:gd name="connsiteX98" fmla="*/ 1201049 w 3898347"/>
              <a:gd name="connsiteY98" fmla="*/ 4242842 h 4275540"/>
              <a:gd name="connsiteX99" fmla="*/ 1185298 w 3898347"/>
              <a:gd name="connsiteY99" fmla="*/ 4251133 h 4275540"/>
              <a:gd name="connsiteX100" fmla="*/ 1164955 w 3898347"/>
              <a:gd name="connsiteY100" fmla="*/ 4250027 h 4275540"/>
              <a:gd name="connsiteX101" fmla="*/ 1067357 w 3898347"/>
              <a:gd name="connsiteY101" fmla="*/ 4233908 h 4275540"/>
              <a:gd name="connsiteX102" fmla="*/ 1009492 w 3898347"/>
              <a:gd name="connsiteY102" fmla="*/ 4230455 h 4275540"/>
              <a:gd name="connsiteX103" fmla="*/ 988345 w 3898347"/>
              <a:gd name="connsiteY103" fmla="*/ 4238880 h 4275540"/>
              <a:gd name="connsiteX104" fmla="*/ 958251 w 3898347"/>
              <a:gd name="connsiteY104" fmla="*/ 4244100 h 4275540"/>
              <a:gd name="connsiteX105" fmla="*/ 905785 w 3898347"/>
              <a:gd name="connsiteY105" fmla="*/ 4260845 h 4275540"/>
              <a:gd name="connsiteX106" fmla="*/ 834176 w 3898347"/>
              <a:gd name="connsiteY106" fmla="*/ 4270241 h 4275540"/>
              <a:gd name="connsiteX107" fmla="*/ 778474 w 3898347"/>
              <a:gd name="connsiteY107" fmla="*/ 4235526 h 4275540"/>
              <a:gd name="connsiteX108" fmla="*/ 774418 w 3898347"/>
              <a:gd name="connsiteY108" fmla="*/ 4242583 h 4275540"/>
              <a:gd name="connsiteX109" fmla="*/ 737705 w 3898347"/>
              <a:gd name="connsiteY109" fmla="*/ 4238891 h 4275540"/>
              <a:gd name="connsiteX110" fmla="*/ 605027 w 3898347"/>
              <a:gd name="connsiteY110" fmla="*/ 4175863 h 4275540"/>
              <a:gd name="connsiteX111" fmla="*/ 533391 w 3898347"/>
              <a:gd name="connsiteY111" fmla="*/ 4170035 h 4275540"/>
              <a:gd name="connsiteX112" fmla="*/ 508621 w 3898347"/>
              <a:gd name="connsiteY112" fmla="*/ 4176044 h 4275540"/>
              <a:gd name="connsiteX113" fmla="*/ 467082 w 3898347"/>
              <a:gd name="connsiteY113" fmla="*/ 4185616 h 4275540"/>
              <a:gd name="connsiteX114" fmla="*/ 437646 w 3898347"/>
              <a:gd name="connsiteY114" fmla="*/ 4212658 h 4275540"/>
              <a:gd name="connsiteX115" fmla="*/ 402271 w 3898347"/>
              <a:gd name="connsiteY115" fmla="*/ 4212774 h 4275540"/>
              <a:gd name="connsiteX116" fmla="*/ 391968 w 3898347"/>
              <a:gd name="connsiteY116" fmla="*/ 4187073 h 4275540"/>
              <a:gd name="connsiteX117" fmla="*/ 354806 w 3898347"/>
              <a:gd name="connsiteY117" fmla="*/ 4195545 h 4275540"/>
              <a:gd name="connsiteX118" fmla="*/ 298662 w 3898347"/>
              <a:gd name="connsiteY118" fmla="*/ 4211227 h 4275540"/>
              <a:gd name="connsiteX119" fmla="*/ 265740 w 3898347"/>
              <a:gd name="connsiteY119" fmla="*/ 4213623 h 4275540"/>
              <a:gd name="connsiteX120" fmla="*/ 176403 w 3898347"/>
              <a:gd name="connsiteY120" fmla="*/ 4227393 h 4275540"/>
              <a:gd name="connsiteX121" fmla="*/ 82528 w 3898347"/>
              <a:gd name="connsiteY121" fmla="*/ 4275540 h 4275540"/>
              <a:gd name="connsiteX122" fmla="*/ 19464 w 3898347"/>
              <a:gd name="connsiteY122" fmla="*/ 4256103 h 4275540"/>
              <a:gd name="connsiteX123" fmla="*/ 0 w 3898347"/>
              <a:gd name="connsiteY123" fmla="*/ 4221939 h 4275540"/>
              <a:gd name="connsiteX124" fmla="*/ 0 w 3898347"/>
              <a:gd name="connsiteY124" fmla="*/ 15850 h 4275540"/>
              <a:gd name="connsiteX125" fmla="*/ 3898347 w 3898347"/>
              <a:gd name="connsiteY125"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137926 w 3898347"/>
              <a:gd name="connsiteY41" fmla="*/ 3867782 h 4275540"/>
              <a:gd name="connsiteX42" fmla="*/ 3090188 w 3898347"/>
              <a:gd name="connsiteY42" fmla="*/ 3855036 h 4275540"/>
              <a:gd name="connsiteX43" fmla="*/ 3031422 w 3898347"/>
              <a:gd name="connsiteY43" fmla="*/ 3858298 h 4275540"/>
              <a:gd name="connsiteX44" fmla="*/ 2996288 w 3898347"/>
              <a:gd name="connsiteY44" fmla="*/ 3860020 h 4275540"/>
              <a:gd name="connsiteX45" fmla="*/ 2901661 w 3898347"/>
              <a:gd name="connsiteY45" fmla="*/ 3882243 h 4275540"/>
              <a:gd name="connsiteX46" fmla="*/ 2782141 w 3898347"/>
              <a:gd name="connsiteY46" fmla="*/ 3932983 h 4275540"/>
              <a:gd name="connsiteX47" fmla="*/ 2749597 w 3898347"/>
              <a:gd name="connsiteY47" fmla="*/ 3956746 h 4275540"/>
              <a:gd name="connsiteX48" fmla="*/ 2730493 w 3898347"/>
              <a:gd name="connsiteY48" fmla="*/ 3955236 h 4275540"/>
              <a:gd name="connsiteX49" fmla="*/ 2707507 w 3898347"/>
              <a:gd name="connsiteY49" fmla="*/ 3947771 h 4275540"/>
              <a:gd name="connsiteX50" fmla="*/ 2701937 w 3898347"/>
              <a:gd name="connsiteY50" fmla="*/ 3950565 h 4275540"/>
              <a:gd name="connsiteX51" fmla="*/ 2679435 w 3898347"/>
              <a:gd name="connsiteY51" fmla="*/ 3949768 h 4275540"/>
              <a:gd name="connsiteX52" fmla="*/ 2667352 w 3898347"/>
              <a:gd name="connsiteY52" fmla="*/ 3942821 h 4275540"/>
              <a:gd name="connsiteX53" fmla="*/ 2657096 w 3898347"/>
              <a:gd name="connsiteY53" fmla="*/ 3953571 h 4275540"/>
              <a:gd name="connsiteX54" fmla="*/ 2655161 w 3898347"/>
              <a:gd name="connsiteY54" fmla="*/ 3962216 h 4275540"/>
              <a:gd name="connsiteX55" fmla="*/ 2638604 w 3898347"/>
              <a:gd name="connsiteY55" fmla="*/ 3955936 h 4275540"/>
              <a:gd name="connsiteX56" fmla="*/ 2626185 w 3898347"/>
              <a:gd name="connsiteY56" fmla="*/ 3962937 h 4275540"/>
              <a:gd name="connsiteX57" fmla="*/ 2614077 w 3898347"/>
              <a:gd name="connsiteY57" fmla="*/ 3955576 h 4275540"/>
              <a:gd name="connsiteX58" fmla="*/ 2609403 w 3898347"/>
              <a:gd name="connsiteY58" fmla="*/ 3956215 h 4275540"/>
              <a:gd name="connsiteX59" fmla="*/ 2597896 w 3898347"/>
              <a:gd name="connsiteY59" fmla="*/ 3958939 h 4275540"/>
              <a:gd name="connsiteX60" fmla="*/ 2578251 w 3898347"/>
              <a:gd name="connsiteY60" fmla="*/ 3965812 h 4275540"/>
              <a:gd name="connsiteX61" fmla="*/ 2571961 w 3898347"/>
              <a:gd name="connsiteY61" fmla="*/ 3966278 h 4275540"/>
              <a:gd name="connsiteX62" fmla="*/ 2559399 w 3898347"/>
              <a:gd name="connsiteY62" fmla="*/ 3979193 h 4275540"/>
              <a:gd name="connsiteX63" fmla="*/ 2533560 w 3898347"/>
              <a:gd name="connsiteY63" fmla="*/ 3988160 h 4275540"/>
              <a:gd name="connsiteX64" fmla="*/ 2515299 w 3898347"/>
              <a:gd name="connsiteY64" fmla="*/ 4016867 h 4275540"/>
              <a:gd name="connsiteX65" fmla="*/ 2513423 w 3898347"/>
              <a:gd name="connsiteY65" fmla="*/ 4018759 h 4275540"/>
              <a:gd name="connsiteX66" fmla="*/ 2482991 w 3898347"/>
              <a:gd name="connsiteY66" fmla="*/ 4012935 h 4275540"/>
              <a:gd name="connsiteX67" fmla="*/ 2446940 w 3898347"/>
              <a:gd name="connsiteY67" fmla="*/ 4021172 h 4275540"/>
              <a:gd name="connsiteX68" fmla="*/ 2404883 w 3898347"/>
              <a:gd name="connsiteY68" fmla="*/ 4024808 h 4275540"/>
              <a:gd name="connsiteX69" fmla="*/ 2373894 w 3898347"/>
              <a:gd name="connsiteY69" fmla="*/ 4023827 h 4275540"/>
              <a:gd name="connsiteX70" fmla="*/ 2297080 w 3898347"/>
              <a:gd name="connsiteY70" fmla="*/ 4040841 h 4275540"/>
              <a:gd name="connsiteX71" fmla="*/ 2170615 w 3898347"/>
              <a:gd name="connsiteY71" fmla="*/ 4077196 h 4275540"/>
              <a:gd name="connsiteX72" fmla="*/ 2143580 w 3898347"/>
              <a:gd name="connsiteY72" fmla="*/ 4083102 h 4275540"/>
              <a:gd name="connsiteX73" fmla="*/ 2119893 w 3898347"/>
              <a:gd name="connsiteY73" fmla="*/ 4080874 h 4275540"/>
              <a:gd name="connsiteX74" fmla="*/ 2114008 w 3898347"/>
              <a:gd name="connsiteY74" fmla="*/ 4073996 h 4275540"/>
              <a:gd name="connsiteX75" fmla="*/ 2099067 w 3898347"/>
              <a:gd name="connsiteY75" fmla="*/ 4076068 h 4275540"/>
              <a:gd name="connsiteX76" fmla="*/ 2095000 w 3898347"/>
              <a:gd name="connsiteY76" fmla="*/ 4075096 h 4275540"/>
              <a:gd name="connsiteX77" fmla="*/ 2071767 w 3898347"/>
              <a:gd name="connsiteY77" fmla="*/ 4071044 h 4275540"/>
              <a:gd name="connsiteX78" fmla="*/ 2024486 w 3898347"/>
              <a:gd name="connsiteY78" fmla="*/ 4100276 h 4275540"/>
              <a:gd name="connsiteX79" fmla="*/ 1964411 w 3898347"/>
              <a:gd name="connsiteY79" fmla="*/ 4105069 h 4275540"/>
              <a:gd name="connsiteX80" fmla="*/ 1739945 w 3898347"/>
              <a:gd name="connsiteY80" fmla="*/ 4171795 h 4275540"/>
              <a:gd name="connsiteX81" fmla="*/ 1610556 w 3898347"/>
              <a:gd name="connsiteY81" fmla="*/ 4167701 h 4275540"/>
              <a:gd name="connsiteX82" fmla="*/ 1553623 w 3898347"/>
              <a:gd name="connsiteY82" fmla="*/ 4236045 h 4275540"/>
              <a:gd name="connsiteX83" fmla="*/ 1548640 w 3898347"/>
              <a:gd name="connsiteY83" fmla="*/ 4238297 h 4275540"/>
              <a:gd name="connsiteX84" fmla="*/ 1530136 w 3898347"/>
              <a:gd name="connsiteY84" fmla="*/ 4227121 h 4275540"/>
              <a:gd name="connsiteX85" fmla="*/ 1508787 w 3898347"/>
              <a:gd name="connsiteY85" fmla="*/ 4234213 h 4275540"/>
              <a:gd name="connsiteX86" fmla="*/ 1488914 w 3898347"/>
              <a:gd name="connsiteY86" fmla="*/ 4241772 h 4275540"/>
              <a:gd name="connsiteX87" fmla="*/ 1488999 w 3898347"/>
              <a:gd name="connsiteY87" fmla="*/ 4251186 h 4275540"/>
              <a:gd name="connsiteX88" fmla="*/ 1475364 w 3898347"/>
              <a:gd name="connsiteY88" fmla="*/ 4248364 h 4275540"/>
              <a:gd name="connsiteX89" fmla="*/ 1457275 w 3898347"/>
              <a:gd name="connsiteY89" fmla="*/ 4252863 h 4275540"/>
              <a:gd name="connsiteX90" fmla="*/ 1448085 w 3898347"/>
              <a:gd name="connsiteY90" fmla="*/ 4248391 h 4275540"/>
              <a:gd name="connsiteX91" fmla="*/ 1315306 w 3898347"/>
              <a:gd name="connsiteY91" fmla="*/ 4237004 h 4275540"/>
              <a:gd name="connsiteX92" fmla="*/ 1272434 w 3898347"/>
              <a:gd name="connsiteY92" fmla="*/ 4244958 h 4275540"/>
              <a:gd name="connsiteX93" fmla="*/ 1231567 w 3898347"/>
              <a:gd name="connsiteY93" fmla="*/ 4219356 h 4275540"/>
              <a:gd name="connsiteX94" fmla="*/ 1216643 w 3898347"/>
              <a:gd name="connsiteY94" fmla="*/ 4229828 h 4275540"/>
              <a:gd name="connsiteX95" fmla="*/ 1214101 w 3898347"/>
              <a:gd name="connsiteY95" fmla="*/ 4231991 h 4275540"/>
              <a:gd name="connsiteX96" fmla="*/ 1203193 w 3898347"/>
              <a:gd name="connsiteY96" fmla="*/ 4232867 h 4275540"/>
              <a:gd name="connsiteX97" fmla="*/ 1201049 w 3898347"/>
              <a:gd name="connsiteY97" fmla="*/ 4242842 h 4275540"/>
              <a:gd name="connsiteX98" fmla="*/ 1185298 w 3898347"/>
              <a:gd name="connsiteY98" fmla="*/ 4251133 h 4275540"/>
              <a:gd name="connsiteX99" fmla="*/ 1164955 w 3898347"/>
              <a:gd name="connsiteY99" fmla="*/ 4250027 h 4275540"/>
              <a:gd name="connsiteX100" fmla="*/ 1067357 w 3898347"/>
              <a:gd name="connsiteY100" fmla="*/ 4233908 h 4275540"/>
              <a:gd name="connsiteX101" fmla="*/ 1009492 w 3898347"/>
              <a:gd name="connsiteY101" fmla="*/ 4230455 h 4275540"/>
              <a:gd name="connsiteX102" fmla="*/ 988345 w 3898347"/>
              <a:gd name="connsiteY102" fmla="*/ 4238880 h 4275540"/>
              <a:gd name="connsiteX103" fmla="*/ 958251 w 3898347"/>
              <a:gd name="connsiteY103" fmla="*/ 4244100 h 4275540"/>
              <a:gd name="connsiteX104" fmla="*/ 905785 w 3898347"/>
              <a:gd name="connsiteY104" fmla="*/ 4260845 h 4275540"/>
              <a:gd name="connsiteX105" fmla="*/ 834176 w 3898347"/>
              <a:gd name="connsiteY105" fmla="*/ 4270241 h 4275540"/>
              <a:gd name="connsiteX106" fmla="*/ 778474 w 3898347"/>
              <a:gd name="connsiteY106" fmla="*/ 4235526 h 4275540"/>
              <a:gd name="connsiteX107" fmla="*/ 774418 w 3898347"/>
              <a:gd name="connsiteY107" fmla="*/ 4242583 h 4275540"/>
              <a:gd name="connsiteX108" fmla="*/ 737705 w 3898347"/>
              <a:gd name="connsiteY108" fmla="*/ 4238891 h 4275540"/>
              <a:gd name="connsiteX109" fmla="*/ 605027 w 3898347"/>
              <a:gd name="connsiteY109" fmla="*/ 4175863 h 4275540"/>
              <a:gd name="connsiteX110" fmla="*/ 533391 w 3898347"/>
              <a:gd name="connsiteY110" fmla="*/ 4170035 h 4275540"/>
              <a:gd name="connsiteX111" fmla="*/ 508621 w 3898347"/>
              <a:gd name="connsiteY111" fmla="*/ 4176044 h 4275540"/>
              <a:gd name="connsiteX112" fmla="*/ 467082 w 3898347"/>
              <a:gd name="connsiteY112" fmla="*/ 4185616 h 4275540"/>
              <a:gd name="connsiteX113" fmla="*/ 437646 w 3898347"/>
              <a:gd name="connsiteY113" fmla="*/ 4212658 h 4275540"/>
              <a:gd name="connsiteX114" fmla="*/ 402271 w 3898347"/>
              <a:gd name="connsiteY114" fmla="*/ 4212774 h 4275540"/>
              <a:gd name="connsiteX115" fmla="*/ 391968 w 3898347"/>
              <a:gd name="connsiteY115" fmla="*/ 4187073 h 4275540"/>
              <a:gd name="connsiteX116" fmla="*/ 354806 w 3898347"/>
              <a:gd name="connsiteY116" fmla="*/ 4195545 h 4275540"/>
              <a:gd name="connsiteX117" fmla="*/ 298662 w 3898347"/>
              <a:gd name="connsiteY117" fmla="*/ 4211227 h 4275540"/>
              <a:gd name="connsiteX118" fmla="*/ 265740 w 3898347"/>
              <a:gd name="connsiteY118" fmla="*/ 4213623 h 4275540"/>
              <a:gd name="connsiteX119" fmla="*/ 176403 w 3898347"/>
              <a:gd name="connsiteY119" fmla="*/ 4227393 h 4275540"/>
              <a:gd name="connsiteX120" fmla="*/ 82528 w 3898347"/>
              <a:gd name="connsiteY120" fmla="*/ 4275540 h 4275540"/>
              <a:gd name="connsiteX121" fmla="*/ 19464 w 3898347"/>
              <a:gd name="connsiteY121" fmla="*/ 4256103 h 4275540"/>
              <a:gd name="connsiteX122" fmla="*/ 0 w 3898347"/>
              <a:gd name="connsiteY122" fmla="*/ 4221939 h 4275540"/>
              <a:gd name="connsiteX123" fmla="*/ 0 w 3898347"/>
              <a:gd name="connsiteY123" fmla="*/ 15850 h 4275540"/>
              <a:gd name="connsiteX124" fmla="*/ 3898347 w 3898347"/>
              <a:gd name="connsiteY124"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05027 w 3898347"/>
              <a:gd name="connsiteY108" fmla="*/ 4175863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27717 w 3898347"/>
              <a:gd name="connsiteY108" fmla="*/ 4207629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85553 w 3898347"/>
              <a:gd name="connsiteY40" fmla="*/ 3859030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53779 w 3898347"/>
              <a:gd name="connsiteY40" fmla="*/ 3848439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33391 w 3898347"/>
              <a:gd name="connsiteY109" fmla="*/ 4170035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53623 w 3898347"/>
              <a:gd name="connsiteY81" fmla="*/ 4236045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42330 w 3898347"/>
              <a:gd name="connsiteY80" fmla="*/ 4174762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64215 w 3898347"/>
              <a:gd name="connsiteY81" fmla="*/ 419014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51302 w 3898347"/>
              <a:gd name="connsiteY92" fmla="*/ 4232513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88999 w 3898347"/>
              <a:gd name="connsiteY86" fmla="*/ 4251186 h 4256103"/>
              <a:gd name="connsiteX87" fmla="*/ 1475364 w 3898347"/>
              <a:gd name="connsiteY87" fmla="*/ 4248364 h 4256103"/>
              <a:gd name="connsiteX88" fmla="*/ 1444118 w 3898347"/>
              <a:gd name="connsiteY88" fmla="*/ 4246285 h 4256103"/>
              <a:gd name="connsiteX89" fmla="*/ 1405326 w 3898347"/>
              <a:gd name="connsiteY89" fmla="*/ 4248391 h 4256103"/>
              <a:gd name="connsiteX90" fmla="*/ 1344909 w 3898347"/>
              <a:gd name="connsiteY90" fmla="*/ 4237004 h 4256103"/>
              <a:gd name="connsiteX91" fmla="*/ 1298748 w 3898347"/>
              <a:gd name="connsiteY91" fmla="*/ 4241669 h 4256103"/>
              <a:gd name="connsiteX92" fmla="*/ 1251302 w 3898347"/>
              <a:gd name="connsiteY92" fmla="*/ 4232513 h 4256103"/>
              <a:gd name="connsiteX93" fmla="*/ 1216643 w 3898347"/>
              <a:gd name="connsiteY93" fmla="*/ 4229828 h 4256103"/>
              <a:gd name="connsiteX94" fmla="*/ 1214101 w 3898347"/>
              <a:gd name="connsiteY94" fmla="*/ 4231991 h 4256103"/>
              <a:gd name="connsiteX95" fmla="*/ 1203193 w 3898347"/>
              <a:gd name="connsiteY95" fmla="*/ 4232867 h 4256103"/>
              <a:gd name="connsiteX96" fmla="*/ 1201049 w 3898347"/>
              <a:gd name="connsiteY96" fmla="*/ 4242842 h 4256103"/>
              <a:gd name="connsiteX97" fmla="*/ 1185298 w 3898347"/>
              <a:gd name="connsiteY97" fmla="*/ 4251133 h 4256103"/>
              <a:gd name="connsiteX98" fmla="*/ 1164955 w 3898347"/>
              <a:gd name="connsiteY98" fmla="*/ 4250027 h 4256103"/>
              <a:gd name="connsiteX99" fmla="*/ 1067357 w 3898347"/>
              <a:gd name="connsiteY99" fmla="*/ 4233908 h 4256103"/>
              <a:gd name="connsiteX100" fmla="*/ 1009492 w 3898347"/>
              <a:gd name="connsiteY100" fmla="*/ 4230455 h 4256103"/>
              <a:gd name="connsiteX101" fmla="*/ 988345 w 3898347"/>
              <a:gd name="connsiteY101" fmla="*/ 4238880 h 4256103"/>
              <a:gd name="connsiteX102" fmla="*/ 958251 w 3898347"/>
              <a:gd name="connsiteY102" fmla="*/ 4244100 h 4256103"/>
              <a:gd name="connsiteX103" fmla="*/ 899207 w 3898347"/>
              <a:gd name="connsiteY103" fmla="*/ 4247688 h 4256103"/>
              <a:gd name="connsiteX104" fmla="*/ 837706 w 3898347"/>
              <a:gd name="connsiteY104" fmla="*/ 4245528 h 4256103"/>
              <a:gd name="connsiteX105" fmla="*/ 778474 w 3898347"/>
              <a:gd name="connsiteY105" fmla="*/ 4235526 h 4256103"/>
              <a:gd name="connsiteX106" fmla="*/ 774418 w 3898347"/>
              <a:gd name="connsiteY106" fmla="*/ 4242583 h 4256103"/>
              <a:gd name="connsiteX107" fmla="*/ 737705 w 3898347"/>
              <a:gd name="connsiteY107" fmla="*/ 4238891 h 4256103"/>
              <a:gd name="connsiteX108" fmla="*/ 641839 w 3898347"/>
              <a:gd name="connsiteY108" fmla="*/ 4211160 h 4256103"/>
              <a:gd name="connsiteX109" fmla="*/ 558105 w 3898347"/>
              <a:gd name="connsiteY109" fmla="*/ 4191218 h 4256103"/>
              <a:gd name="connsiteX110" fmla="*/ 515682 w 3898347"/>
              <a:gd name="connsiteY110" fmla="*/ 4193696 h 4256103"/>
              <a:gd name="connsiteX111" fmla="*/ 467082 w 3898347"/>
              <a:gd name="connsiteY111" fmla="*/ 4185616 h 4256103"/>
              <a:gd name="connsiteX112" fmla="*/ 437646 w 3898347"/>
              <a:gd name="connsiteY112" fmla="*/ 4212658 h 4256103"/>
              <a:gd name="connsiteX113" fmla="*/ 402271 w 3898347"/>
              <a:gd name="connsiteY113" fmla="*/ 4212774 h 4256103"/>
              <a:gd name="connsiteX114" fmla="*/ 384907 w 3898347"/>
              <a:gd name="connsiteY114" fmla="*/ 4201195 h 4256103"/>
              <a:gd name="connsiteX115" fmla="*/ 337154 w 3898347"/>
              <a:gd name="connsiteY115" fmla="*/ 4206136 h 4256103"/>
              <a:gd name="connsiteX116" fmla="*/ 298662 w 3898347"/>
              <a:gd name="connsiteY116" fmla="*/ 4211227 h 4256103"/>
              <a:gd name="connsiteX117" fmla="*/ 265740 w 3898347"/>
              <a:gd name="connsiteY117" fmla="*/ 4213623 h 4256103"/>
              <a:gd name="connsiteX118" fmla="*/ 176403 w 3898347"/>
              <a:gd name="connsiteY118" fmla="*/ 4227393 h 4256103"/>
              <a:gd name="connsiteX119" fmla="*/ 82528 w 3898347"/>
              <a:gd name="connsiteY119" fmla="*/ 4243774 h 4256103"/>
              <a:gd name="connsiteX120" fmla="*/ 19464 w 3898347"/>
              <a:gd name="connsiteY120" fmla="*/ 4256103 h 4256103"/>
              <a:gd name="connsiteX121" fmla="*/ 0 w 3898347"/>
              <a:gd name="connsiteY121" fmla="*/ 4221939 h 4256103"/>
              <a:gd name="connsiteX122" fmla="*/ 0 w 3898347"/>
              <a:gd name="connsiteY122" fmla="*/ 15850 h 4256103"/>
              <a:gd name="connsiteX123" fmla="*/ 3898347 w 3898347"/>
              <a:gd name="connsiteY123"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75364 w 3898347"/>
              <a:gd name="connsiteY86" fmla="*/ 4248364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79157 w 3898347"/>
              <a:gd name="connsiteY2" fmla="*/ 3836240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898347" h="4256103">
                <a:moveTo>
                  <a:pt x="3898347" y="0"/>
                </a:moveTo>
                <a:lnTo>
                  <a:pt x="3898347" y="3834445"/>
                </a:lnTo>
                <a:lnTo>
                  <a:pt x="3879157" y="3836240"/>
                </a:lnTo>
                <a:cubicBezTo>
                  <a:pt x="3885307" y="3798226"/>
                  <a:pt x="3856203" y="3861184"/>
                  <a:pt x="3851953" y="3816140"/>
                </a:cubicBezTo>
                <a:cubicBezTo>
                  <a:pt x="3846568" y="3817958"/>
                  <a:pt x="3841484" y="3807983"/>
                  <a:pt x="3836418" y="3811513"/>
                </a:cubicBezTo>
                <a:lnTo>
                  <a:pt x="3833758" y="3813341"/>
                </a:lnTo>
                <a:lnTo>
                  <a:pt x="3822673" y="3812913"/>
                </a:lnTo>
                <a:lnTo>
                  <a:pt x="3820104" y="3822466"/>
                </a:lnTo>
                <a:lnTo>
                  <a:pt x="3777502" y="3828757"/>
                </a:lnTo>
                <a:cubicBezTo>
                  <a:pt x="3762474" y="3827577"/>
                  <a:pt x="3742902" y="3817662"/>
                  <a:pt x="3729936" y="3815386"/>
                </a:cubicBezTo>
                <a:lnTo>
                  <a:pt x="3726018" y="3815100"/>
                </a:lnTo>
                <a:lnTo>
                  <a:pt x="3725413" y="3814615"/>
                </a:lnTo>
                <a:cubicBezTo>
                  <a:pt x="3721569" y="3812283"/>
                  <a:pt x="3717711" y="3810892"/>
                  <a:pt x="3713801" y="3811018"/>
                </a:cubicBezTo>
                <a:lnTo>
                  <a:pt x="3709087" y="3813195"/>
                </a:lnTo>
                <a:lnTo>
                  <a:pt x="3698038" y="3806182"/>
                </a:lnTo>
                <a:lnTo>
                  <a:pt x="3662227" y="3807761"/>
                </a:lnTo>
                <a:lnTo>
                  <a:pt x="3659872" y="3805524"/>
                </a:lnTo>
                <a:cubicBezTo>
                  <a:pt x="3654837" y="3800238"/>
                  <a:pt x="3649779" y="3795747"/>
                  <a:pt x="3643454" y="3794831"/>
                </a:cubicBezTo>
                <a:lnTo>
                  <a:pt x="3624789" y="3803185"/>
                </a:lnTo>
                <a:lnTo>
                  <a:pt x="3602327" y="3794616"/>
                </a:lnTo>
                <a:lnTo>
                  <a:pt x="3596645" y="3797108"/>
                </a:lnTo>
                <a:cubicBezTo>
                  <a:pt x="3586358" y="3794741"/>
                  <a:pt x="3572046" y="3779403"/>
                  <a:pt x="3574144" y="3795108"/>
                </a:cubicBezTo>
                <a:lnTo>
                  <a:pt x="3562310" y="3787534"/>
                </a:lnTo>
                <a:lnTo>
                  <a:pt x="3551635" y="3797705"/>
                </a:lnTo>
                <a:lnTo>
                  <a:pt x="3542668" y="3803283"/>
                </a:lnTo>
                <a:lnTo>
                  <a:pt x="3533033" y="3799071"/>
                </a:lnTo>
                <a:lnTo>
                  <a:pt x="3521726" y="3804691"/>
                </a:lnTo>
                <a:lnTo>
                  <a:pt x="3520080" y="3805210"/>
                </a:lnTo>
                <a:lnTo>
                  <a:pt x="3508491" y="3797398"/>
                </a:lnTo>
                <a:lnTo>
                  <a:pt x="3503787" y="3797787"/>
                </a:lnTo>
                <a:lnTo>
                  <a:pt x="3492165" y="3799887"/>
                </a:lnTo>
                <a:cubicBezTo>
                  <a:pt x="3486252" y="3801787"/>
                  <a:pt x="3479649" y="3804176"/>
                  <a:pt x="3472233" y="3805682"/>
                </a:cubicBezTo>
                <a:lnTo>
                  <a:pt x="3465921" y="3805814"/>
                </a:lnTo>
                <a:lnTo>
                  <a:pt x="3455541" y="3815505"/>
                </a:lnTo>
                <a:lnTo>
                  <a:pt x="3429027" y="3816906"/>
                </a:lnTo>
                <a:cubicBezTo>
                  <a:pt x="3408521" y="3817753"/>
                  <a:pt x="3388898" y="3819475"/>
                  <a:pt x="3369507" y="3825563"/>
                </a:cubicBezTo>
                <a:cubicBezTo>
                  <a:pt x="3353730" y="3819534"/>
                  <a:pt x="3338870" y="3818175"/>
                  <a:pt x="3324491" y="3832006"/>
                </a:cubicBezTo>
                <a:cubicBezTo>
                  <a:pt x="3281706" y="3833409"/>
                  <a:pt x="3271319" y="3817569"/>
                  <a:pt x="3244235" y="3834376"/>
                </a:cubicBezTo>
                <a:cubicBezTo>
                  <a:pt x="3236206" y="3826142"/>
                  <a:pt x="3230700" y="3821848"/>
                  <a:pt x="3226507" y="3820131"/>
                </a:cubicBezTo>
                <a:cubicBezTo>
                  <a:pt x="3213924" y="3814979"/>
                  <a:pt x="3213172" y="3833011"/>
                  <a:pt x="3191688" y="3837359"/>
                </a:cubicBezTo>
                <a:cubicBezTo>
                  <a:pt x="3168723" y="3844588"/>
                  <a:pt x="3175642" y="3846041"/>
                  <a:pt x="3153779" y="3848439"/>
                </a:cubicBezTo>
                <a:cubicBezTo>
                  <a:pt x="3136862" y="3851385"/>
                  <a:pt x="3115876" y="3855158"/>
                  <a:pt x="3090188" y="3855036"/>
                </a:cubicBezTo>
                <a:cubicBezTo>
                  <a:pt x="3066058" y="3880979"/>
                  <a:pt x="3059981" y="3849823"/>
                  <a:pt x="3031422" y="3858298"/>
                </a:cubicBezTo>
                <a:cubicBezTo>
                  <a:pt x="3017157" y="3868236"/>
                  <a:pt x="3007595" y="3870098"/>
                  <a:pt x="2996288" y="3860020"/>
                </a:cubicBezTo>
                <a:cubicBezTo>
                  <a:pt x="2930242" y="3908295"/>
                  <a:pt x="2959927" y="3862932"/>
                  <a:pt x="2901661" y="3882243"/>
                </a:cubicBezTo>
                <a:cubicBezTo>
                  <a:pt x="2863654" y="3897291"/>
                  <a:pt x="2822551" y="3908676"/>
                  <a:pt x="2782141" y="3932983"/>
                </a:cubicBezTo>
                <a:lnTo>
                  <a:pt x="2749597" y="3956746"/>
                </a:lnTo>
                <a:lnTo>
                  <a:pt x="2730493" y="3955236"/>
                </a:lnTo>
                <a:lnTo>
                  <a:pt x="2707507" y="3947771"/>
                </a:lnTo>
                <a:lnTo>
                  <a:pt x="2701937" y="3950565"/>
                </a:lnTo>
                <a:cubicBezTo>
                  <a:pt x="2691594" y="3948746"/>
                  <a:pt x="2676749" y="3934159"/>
                  <a:pt x="2679435" y="3949768"/>
                </a:cubicBezTo>
                <a:lnTo>
                  <a:pt x="2667352" y="3942821"/>
                </a:lnTo>
                <a:lnTo>
                  <a:pt x="2657096" y="3953571"/>
                </a:lnTo>
                <a:cubicBezTo>
                  <a:pt x="2656117" y="3956261"/>
                  <a:pt x="2655464" y="3959177"/>
                  <a:pt x="2655161" y="3962216"/>
                </a:cubicBezTo>
                <a:lnTo>
                  <a:pt x="2638604" y="3955936"/>
                </a:lnTo>
                <a:lnTo>
                  <a:pt x="2626185" y="3962937"/>
                </a:lnTo>
                <a:lnTo>
                  <a:pt x="2614077" y="3955576"/>
                </a:lnTo>
                <a:lnTo>
                  <a:pt x="2609403" y="3956215"/>
                </a:lnTo>
                <a:lnTo>
                  <a:pt x="2597896" y="3958939"/>
                </a:lnTo>
                <a:cubicBezTo>
                  <a:pt x="2592077" y="3961159"/>
                  <a:pt x="2585584" y="3963907"/>
                  <a:pt x="2578251" y="3965812"/>
                </a:cubicBezTo>
                <a:lnTo>
                  <a:pt x="2571961" y="3966278"/>
                </a:lnTo>
                <a:lnTo>
                  <a:pt x="2559399" y="3979193"/>
                </a:lnTo>
                <a:cubicBezTo>
                  <a:pt x="2550305" y="3989010"/>
                  <a:pt x="2543019" y="3995469"/>
                  <a:pt x="2533560" y="3988160"/>
                </a:cubicBezTo>
                <a:cubicBezTo>
                  <a:pt x="2526682" y="3994363"/>
                  <a:pt x="2521563" y="4007257"/>
                  <a:pt x="2515299" y="4016867"/>
                </a:cubicBezTo>
                <a:lnTo>
                  <a:pt x="2513423" y="4018759"/>
                </a:lnTo>
                <a:lnTo>
                  <a:pt x="2482991" y="4012935"/>
                </a:lnTo>
                <a:cubicBezTo>
                  <a:pt x="2469558" y="4010479"/>
                  <a:pt x="2456714" y="4010658"/>
                  <a:pt x="2446940" y="4021172"/>
                </a:cubicBezTo>
                <a:cubicBezTo>
                  <a:pt x="2445490" y="4004762"/>
                  <a:pt x="2418263" y="4035043"/>
                  <a:pt x="2404883" y="4024808"/>
                </a:cubicBezTo>
                <a:cubicBezTo>
                  <a:pt x="2395527" y="4015768"/>
                  <a:pt x="2385089" y="4022846"/>
                  <a:pt x="2373894" y="4023827"/>
                </a:cubicBezTo>
                <a:cubicBezTo>
                  <a:pt x="2360273" y="4016866"/>
                  <a:pt x="2310801" y="4031114"/>
                  <a:pt x="2297080" y="4040841"/>
                </a:cubicBezTo>
                <a:cubicBezTo>
                  <a:pt x="2262890" y="4074342"/>
                  <a:pt x="2198735" y="4051487"/>
                  <a:pt x="2170615" y="4077196"/>
                </a:cubicBezTo>
                <a:cubicBezTo>
                  <a:pt x="2161158" y="4081087"/>
                  <a:pt x="2152190" y="4082780"/>
                  <a:pt x="2143580" y="4083102"/>
                </a:cubicBezTo>
                <a:lnTo>
                  <a:pt x="2119893" y="4080874"/>
                </a:lnTo>
                <a:lnTo>
                  <a:pt x="2114008" y="4073996"/>
                </a:lnTo>
                <a:lnTo>
                  <a:pt x="2099067" y="4076068"/>
                </a:lnTo>
                <a:lnTo>
                  <a:pt x="2095000" y="4075096"/>
                </a:lnTo>
                <a:cubicBezTo>
                  <a:pt x="2087230" y="4073204"/>
                  <a:pt x="2079536" y="4071577"/>
                  <a:pt x="2071767" y="4071044"/>
                </a:cubicBezTo>
                <a:cubicBezTo>
                  <a:pt x="2077287" y="4106066"/>
                  <a:pt x="2006612" y="4072253"/>
                  <a:pt x="2024486" y="4100276"/>
                </a:cubicBezTo>
                <a:cubicBezTo>
                  <a:pt x="1982770" y="4103418"/>
                  <a:pt x="1990990" y="4145711"/>
                  <a:pt x="1944675" y="4121515"/>
                </a:cubicBezTo>
                <a:cubicBezTo>
                  <a:pt x="1876432" y="4151801"/>
                  <a:pt x="1796287" y="4126915"/>
                  <a:pt x="1739945" y="4171795"/>
                </a:cubicBezTo>
                <a:cubicBezTo>
                  <a:pt x="1680970" y="4182234"/>
                  <a:pt x="1693119" y="4173922"/>
                  <a:pt x="1662065" y="4184630"/>
                </a:cubicBezTo>
                <a:cubicBezTo>
                  <a:pt x="1658816" y="4205398"/>
                  <a:pt x="1624608" y="4174561"/>
                  <a:pt x="1595989" y="4193679"/>
                </a:cubicBezTo>
                <a:lnTo>
                  <a:pt x="1559231" y="4195932"/>
                </a:lnTo>
                <a:lnTo>
                  <a:pt x="1537197" y="4209468"/>
                </a:lnTo>
                <a:cubicBezTo>
                  <a:pt x="1524267" y="4212789"/>
                  <a:pt x="1508603" y="4203060"/>
                  <a:pt x="1508787" y="4230924"/>
                </a:cubicBezTo>
                <a:cubicBezTo>
                  <a:pt x="1500688" y="4227785"/>
                  <a:pt x="1493126" y="4234837"/>
                  <a:pt x="1488914" y="4241772"/>
                </a:cubicBezTo>
                <a:cubicBezTo>
                  <a:pt x="1483344" y="4244130"/>
                  <a:pt x="1472963" y="4244323"/>
                  <a:pt x="1465497" y="4245075"/>
                </a:cubicBezTo>
                <a:lnTo>
                  <a:pt x="1444118" y="4246285"/>
                </a:lnTo>
                <a:lnTo>
                  <a:pt x="1405326" y="4248391"/>
                </a:lnTo>
                <a:cubicBezTo>
                  <a:pt x="1362233" y="4238681"/>
                  <a:pt x="1386645" y="4253541"/>
                  <a:pt x="1344909" y="4237004"/>
                </a:cubicBezTo>
                <a:cubicBezTo>
                  <a:pt x="1319660" y="4278048"/>
                  <a:pt x="1328465" y="4235908"/>
                  <a:pt x="1298748" y="4241669"/>
                </a:cubicBezTo>
                <a:cubicBezTo>
                  <a:pt x="1303263" y="4202446"/>
                  <a:pt x="1257287" y="4277634"/>
                  <a:pt x="1251302" y="4232513"/>
                </a:cubicBezTo>
                <a:cubicBezTo>
                  <a:pt x="1246083" y="4234987"/>
                  <a:pt x="1221483" y="4225653"/>
                  <a:pt x="1216643" y="4229828"/>
                </a:cubicBezTo>
                <a:lnTo>
                  <a:pt x="1214101" y="4231991"/>
                </a:lnTo>
                <a:lnTo>
                  <a:pt x="1203193" y="4232867"/>
                </a:lnTo>
                <a:lnTo>
                  <a:pt x="1201049" y="4242842"/>
                </a:lnTo>
                <a:lnTo>
                  <a:pt x="1185298" y="4251133"/>
                </a:lnTo>
                <a:cubicBezTo>
                  <a:pt x="1179255" y="4252733"/>
                  <a:pt x="1172580" y="4252698"/>
                  <a:pt x="1164955" y="4250027"/>
                </a:cubicBezTo>
                <a:cubicBezTo>
                  <a:pt x="1138322" y="4224376"/>
                  <a:pt x="1100363" y="4267890"/>
                  <a:pt x="1067357" y="4233908"/>
                </a:cubicBezTo>
                <a:cubicBezTo>
                  <a:pt x="1055150" y="4224918"/>
                  <a:pt x="1016960" y="4218576"/>
                  <a:pt x="1009492" y="4230455"/>
                </a:cubicBezTo>
                <a:cubicBezTo>
                  <a:pt x="1001480" y="4231829"/>
                  <a:pt x="992281" y="4225396"/>
                  <a:pt x="988345" y="4238880"/>
                </a:cubicBezTo>
                <a:cubicBezTo>
                  <a:pt x="981958" y="4254801"/>
                  <a:pt x="954663" y="4223227"/>
                  <a:pt x="958251" y="4244100"/>
                </a:cubicBezTo>
                <a:cubicBezTo>
                  <a:pt x="938858" y="4222336"/>
                  <a:pt x="915951" y="4241975"/>
                  <a:pt x="899207" y="4247688"/>
                </a:cubicBezTo>
                <a:cubicBezTo>
                  <a:pt x="884002" y="4226854"/>
                  <a:pt x="873981" y="4247833"/>
                  <a:pt x="837706" y="4245528"/>
                </a:cubicBezTo>
                <a:cubicBezTo>
                  <a:pt x="821001" y="4221598"/>
                  <a:pt x="809746" y="4268977"/>
                  <a:pt x="778474" y="4235526"/>
                </a:cubicBezTo>
                <a:cubicBezTo>
                  <a:pt x="777421" y="4238161"/>
                  <a:pt x="776057" y="4240538"/>
                  <a:pt x="774418" y="4242583"/>
                </a:cubicBezTo>
                <a:cubicBezTo>
                  <a:pt x="764902" y="4254463"/>
                  <a:pt x="748468" y="4252810"/>
                  <a:pt x="737705" y="4238891"/>
                </a:cubicBezTo>
                <a:cubicBezTo>
                  <a:pt x="688302" y="4193107"/>
                  <a:pt x="682485" y="4224501"/>
                  <a:pt x="641839" y="4211160"/>
                </a:cubicBezTo>
                <a:cubicBezTo>
                  <a:pt x="596156" y="4200529"/>
                  <a:pt x="617273" y="4236299"/>
                  <a:pt x="558105" y="4191218"/>
                </a:cubicBezTo>
                <a:cubicBezTo>
                  <a:pt x="553107" y="4206459"/>
                  <a:pt x="528323" y="4202818"/>
                  <a:pt x="515682" y="4193696"/>
                </a:cubicBezTo>
                <a:cubicBezTo>
                  <a:pt x="493567" y="4189726"/>
                  <a:pt x="491022" y="4212483"/>
                  <a:pt x="467082" y="4185616"/>
                </a:cubicBezTo>
                <a:cubicBezTo>
                  <a:pt x="472585" y="4207692"/>
                  <a:pt x="425896" y="4188982"/>
                  <a:pt x="437646" y="4212658"/>
                </a:cubicBezTo>
                <a:cubicBezTo>
                  <a:pt x="424682" y="4230622"/>
                  <a:pt x="415313" y="4197369"/>
                  <a:pt x="402271" y="4212774"/>
                </a:cubicBezTo>
                <a:cubicBezTo>
                  <a:pt x="386486" y="4214846"/>
                  <a:pt x="402806" y="4204907"/>
                  <a:pt x="384907" y="4201195"/>
                </a:cubicBezTo>
                <a:cubicBezTo>
                  <a:pt x="363484" y="4200591"/>
                  <a:pt x="360732" y="4185695"/>
                  <a:pt x="337154" y="4206136"/>
                </a:cubicBezTo>
                <a:cubicBezTo>
                  <a:pt x="313728" y="4191390"/>
                  <a:pt x="328632" y="4203044"/>
                  <a:pt x="298662" y="4211227"/>
                </a:cubicBezTo>
                <a:cubicBezTo>
                  <a:pt x="284852" y="4197257"/>
                  <a:pt x="274958" y="4202411"/>
                  <a:pt x="265740" y="4213623"/>
                </a:cubicBezTo>
                <a:cubicBezTo>
                  <a:pt x="235520" y="4207388"/>
                  <a:pt x="209548" y="4223241"/>
                  <a:pt x="176403" y="4227393"/>
                </a:cubicBezTo>
                <a:cubicBezTo>
                  <a:pt x="138304" y="4239982"/>
                  <a:pt x="110954" y="4232182"/>
                  <a:pt x="82528" y="4243774"/>
                </a:cubicBezTo>
                <a:cubicBezTo>
                  <a:pt x="48751" y="4221865"/>
                  <a:pt x="39523" y="4251971"/>
                  <a:pt x="19464" y="4256103"/>
                </a:cubicBezTo>
                <a:lnTo>
                  <a:pt x="0" y="4221939"/>
                </a:lnTo>
                <a:lnTo>
                  <a:pt x="0" y="15850"/>
                </a:lnTo>
                <a:lnTo>
                  <a:pt x="3898347" y="0"/>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704665" y="1253925"/>
            <a:ext cx="3353466" cy="2068992"/>
          </a:xfrm>
        </p:spPr>
        <p:txBody>
          <a:bodyPr anchor="b">
            <a:normAutofit/>
          </a:bodyPr>
          <a:lstStyle/>
          <a:p>
            <a:r>
              <a:rPr lang="en-US" sz="2600">
                <a:cs typeface="Calibri Light"/>
              </a:rPr>
              <a:t>PowerPoint Tips</a:t>
            </a:r>
            <a:endParaRPr lang="en-US" sz="2600"/>
          </a:p>
        </p:txBody>
      </p:sp>
      <p:sp>
        <p:nvSpPr>
          <p:cNvPr id="3" name="Subtitle 2"/>
          <p:cNvSpPr>
            <a:spLocks noGrp="1"/>
          </p:cNvSpPr>
          <p:nvPr>
            <p:ph type="subTitle" idx="1"/>
          </p:nvPr>
        </p:nvSpPr>
        <p:spPr>
          <a:xfrm>
            <a:off x="939948" y="3429000"/>
            <a:ext cx="2853465" cy="1095757"/>
          </a:xfrm>
        </p:spPr>
        <p:txBody>
          <a:bodyPr vert="horz" lIns="91440" tIns="45720" rIns="91440" bIns="45720" rtlCol="0">
            <a:normAutofit/>
          </a:bodyPr>
          <a:lstStyle/>
          <a:p>
            <a:pPr>
              <a:lnSpc>
                <a:spcPct val="110000"/>
              </a:lnSpc>
            </a:pPr>
            <a:r>
              <a:rPr lang="en-US" sz="1800" b="0" i="0" u="none" strike="noStrike" dirty="0">
                <a:solidFill>
                  <a:srgbClr val="262626"/>
                </a:solidFill>
                <a:effectLst/>
                <a:latin typeface="Bembo" panose="02020502050201020203" pitchFamily="18" charset="0"/>
              </a:rPr>
              <a:t>Keiser University Graduate Online Writing Studio</a:t>
            </a:r>
            <a:r>
              <a:rPr lang="en-US" sz="1800" b="0" i="0" u="none" strike="noStrike" dirty="0">
                <a:effectLst/>
                <a:latin typeface="Bembo" panose="02020502050201020203" pitchFamily="18" charset="0"/>
              </a:rPr>
              <a:t>​</a:t>
            </a:r>
            <a:endParaRPr lang="en-US" dirty="0"/>
          </a:p>
        </p:txBody>
      </p:sp>
      <p:sp>
        <p:nvSpPr>
          <p:cNvPr id="71" name="Rectangle 6">
            <a:extLst>
              <a:ext uri="{FF2B5EF4-FFF2-40B4-BE49-F238E27FC236}">
                <a16:creationId xmlns:a16="http://schemas.microsoft.com/office/drawing/2014/main" id="{DDCE5572-4319-4D42-813F-C8C69C08C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94542">
            <a:off x="1791736" y="491177"/>
            <a:ext cx="1149890"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B1DB161-AB4D-7F29-57E1-87D78031A078}"/>
              </a:ext>
            </a:extLst>
          </p:cNvPr>
          <p:cNvSpPr txBox="1"/>
          <p:nvPr/>
        </p:nvSpPr>
        <p:spPr>
          <a:xfrm>
            <a:off x="2026920" y="7452360"/>
            <a:ext cx="184731" cy="369332"/>
          </a:xfrm>
          <a:prstGeom prst="rect">
            <a:avLst/>
          </a:prstGeom>
          <a:noFill/>
        </p:spPr>
        <p:txBody>
          <a:bodyPr wrap="none" rtlCol="0">
            <a:spAutoFit/>
          </a:bodyPr>
          <a:lstStyle/>
          <a:p>
            <a:endParaRPr lang="en-US" dirty="0"/>
          </a:p>
        </p:txBody>
      </p:sp>
      <p:pic>
        <p:nvPicPr>
          <p:cNvPr id="5" name="Audio 4">
            <a:hlinkClick r:id="" action="ppaction://media"/>
            <a:extLst>
              <a:ext uri="{FF2B5EF4-FFF2-40B4-BE49-F238E27FC236}">
                <a16:creationId xmlns:a16="http://schemas.microsoft.com/office/drawing/2014/main" id="{4F88EEAA-2F5A-F961-A74F-9D264CD5E24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2000" advTm="20842"/>
    </mc:Choice>
    <mc:Fallback xmlns="">
      <p:transition spd="slow" advTm="208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CF5B32D-4801-6E47-0162-F839359A1A07}"/>
              </a:ext>
            </a:extLst>
          </p:cNvPr>
          <p:cNvSpPr>
            <a:spLocks noGrp="1"/>
          </p:cNvSpPr>
          <p:nvPr>
            <p:ph type="title"/>
          </p:nvPr>
        </p:nvSpPr>
        <p:spPr>
          <a:xfrm>
            <a:off x="1050879" y="609601"/>
            <a:ext cx="9810604" cy="1216024"/>
          </a:xfrm>
        </p:spPr>
        <p:txBody>
          <a:bodyPr>
            <a:normAutofit/>
          </a:bodyPr>
          <a:lstStyle/>
          <a:p>
            <a:r>
              <a:rPr lang="en-US" dirty="0">
                <a:ea typeface="Batang"/>
              </a:rPr>
              <a:t>Visual clarity</a:t>
            </a:r>
            <a:endParaRPr lang="en-US">
              <a:ea typeface="Batang"/>
            </a:endParaRPr>
          </a:p>
        </p:txBody>
      </p:sp>
      <p:graphicFrame>
        <p:nvGraphicFramePr>
          <p:cNvPr id="23" name="Content Placeholder 2">
            <a:extLst>
              <a:ext uri="{FF2B5EF4-FFF2-40B4-BE49-F238E27FC236}">
                <a16:creationId xmlns:a16="http://schemas.microsoft.com/office/drawing/2014/main" id="{51777EE6-388B-7568-872B-2A934D21D6EA}"/>
              </a:ext>
            </a:extLst>
          </p:cNvPr>
          <p:cNvGraphicFramePr>
            <a:graphicFrameLocks noGrp="1"/>
          </p:cNvGraphicFramePr>
          <p:nvPr>
            <p:ph idx="1"/>
            <p:extLst>
              <p:ext uri="{D42A27DB-BD31-4B8C-83A1-F6EECF244321}">
                <p14:modId xmlns:p14="http://schemas.microsoft.com/office/powerpoint/2010/main" val="57360680"/>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udio 8">
            <a:hlinkClick r:id="" action="ppaction://media"/>
            <a:extLst>
              <a:ext uri="{FF2B5EF4-FFF2-40B4-BE49-F238E27FC236}">
                <a16:creationId xmlns:a16="http://schemas.microsoft.com/office/drawing/2014/main" id="{097EFB90-4386-09B0-2C72-DB1A4CF08B1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385150033"/>
      </p:ext>
    </p:extLst>
  </p:cSld>
  <p:clrMapOvr>
    <a:masterClrMapping/>
  </p:clrMapOvr>
  <mc:AlternateContent xmlns:mc="http://schemas.openxmlformats.org/markup-compatibility/2006" xmlns:p14="http://schemas.microsoft.com/office/powerpoint/2010/main">
    <mc:Choice Requires="p14">
      <p:transition spd="slow" p14:dur="2000" advTm="48853"/>
    </mc:Choice>
    <mc:Fallback xmlns="">
      <p:transition spd="slow" advTm="488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27B70BD-7A7E-C8A0-C10C-78EAE7EDEC42}"/>
              </a:ext>
            </a:extLst>
          </p:cNvPr>
          <p:cNvSpPr>
            <a:spLocks noGrp="1"/>
          </p:cNvSpPr>
          <p:nvPr>
            <p:ph type="title"/>
          </p:nvPr>
        </p:nvSpPr>
        <p:spPr>
          <a:xfrm>
            <a:off x="1050879" y="609601"/>
            <a:ext cx="9810604" cy="1216024"/>
          </a:xfrm>
        </p:spPr>
        <p:txBody>
          <a:bodyPr>
            <a:normAutofit/>
          </a:bodyPr>
          <a:lstStyle/>
          <a:p>
            <a:r>
              <a:rPr lang="en-US" dirty="0">
                <a:ea typeface="Batang"/>
              </a:rPr>
              <a:t>Simple Slides</a:t>
            </a:r>
            <a:endParaRPr lang="en-US" dirty="0"/>
          </a:p>
        </p:txBody>
      </p:sp>
      <p:sp>
        <p:nvSpPr>
          <p:cNvPr id="3" name="Content Placeholder 2">
            <a:extLst>
              <a:ext uri="{FF2B5EF4-FFF2-40B4-BE49-F238E27FC236}">
                <a16:creationId xmlns:a16="http://schemas.microsoft.com/office/drawing/2014/main" id="{C665169F-5AD5-C098-5C45-6DDCD8184D3C}"/>
              </a:ext>
            </a:extLst>
          </p:cNvPr>
          <p:cNvSpPr>
            <a:spLocks noGrp="1"/>
          </p:cNvSpPr>
          <p:nvPr>
            <p:ph idx="1"/>
          </p:nvPr>
        </p:nvSpPr>
        <p:spPr>
          <a:xfrm>
            <a:off x="1050879" y="2296161"/>
            <a:ext cx="4788505" cy="3846012"/>
          </a:xfrm>
        </p:spPr>
        <p:txBody>
          <a:bodyPr vert="horz" lIns="91440" tIns="45720" rIns="91440" bIns="45720" rtlCol="0" anchor="t">
            <a:normAutofit/>
          </a:bodyPr>
          <a:lstStyle/>
          <a:p>
            <a:r>
              <a:rPr lang="en-US" sz="2600" dirty="0">
                <a:ea typeface="+mn-lt"/>
                <a:cs typeface="+mn-lt"/>
              </a:rPr>
              <a:t>Avoid information overload.</a:t>
            </a:r>
            <a:endParaRPr lang="en-US" sz="2600" dirty="0">
              <a:cs typeface="+mn-lt"/>
            </a:endParaRPr>
          </a:p>
          <a:p>
            <a:r>
              <a:rPr lang="en-US" sz="2800" dirty="0">
                <a:ea typeface="+mn-lt"/>
                <a:cs typeface="+mn-lt"/>
              </a:rPr>
              <a:t>Avoid text blocks.</a:t>
            </a:r>
          </a:p>
          <a:p>
            <a:r>
              <a:rPr lang="en-US" sz="2800" dirty="0">
                <a:ea typeface="+mn-lt"/>
                <a:cs typeface="+mn-lt"/>
              </a:rPr>
              <a:t>Stick with the same transitions. </a:t>
            </a:r>
          </a:p>
          <a:p>
            <a:r>
              <a:rPr lang="en-US" sz="2800" dirty="0">
                <a:ea typeface="+mn-lt"/>
                <a:cs typeface="+mn-lt"/>
              </a:rPr>
              <a:t>Be creative but leave color choices to the design features. </a:t>
            </a:r>
            <a:endParaRPr lang="en-US" sz="2800" dirty="0"/>
          </a:p>
          <a:p>
            <a:endParaRPr lang="en-US" sz="2800" dirty="0">
              <a:ea typeface="+mn-lt"/>
              <a:cs typeface="+mn-lt"/>
            </a:endParaRPr>
          </a:p>
        </p:txBody>
      </p:sp>
      <p:pic>
        <p:nvPicPr>
          <p:cNvPr id="7" name="Graphic 6" descr="Easel">
            <a:extLst>
              <a:ext uri="{FF2B5EF4-FFF2-40B4-BE49-F238E27FC236}">
                <a16:creationId xmlns:a16="http://schemas.microsoft.com/office/drawing/2014/main" id="{EFEBC182-8395-4B53-D067-2D2A16AF82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21673" y="1978172"/>
            <a:ext cx="3846011" cy="3846011"/>
          </a:xfrm>
          <a:prstGeom prst="rect">
            <a:avLst/>
          </a:prstGeom>
        </p:spPr>
      </p:pic>
      <p:sp>
        <p:nvSpPr>
          <p:cNvPr id="14" name="Freeform: Shape 13">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a:extLst>
              <a:ext uri="{FF2B5EF4-FFF2-40B4-BE49-F238E27FC236}">
                <a16:creationId xmlns:a16="http://schemas.microsoft.com/office/drawing/2014/main" id="{929B48BB-289C-77F5-759B-AD8448D31B5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167862728"/>
      </p:ext>
    </p:extLst>
  </p:cSld>
  <p:clrMapOvr>
    <a:masterClrMapping/>
  </p:clrMapOvr>
  <mc:AlternateContent xmlns:mc="http://schemas.openxmlformats.org/markup-compatibility/2006" xmlns:p14="http://schemas.microsoft.com/office/powerpoint/2010/main">
    <mc:Choice Requires="p14">
      <p:transition spd="slow" p14:dur="2000" advTm="64362"/>
    </mc:Choice>
    <mc:Fallback xmlns="">
      <p:transition spd="slow" advTm="643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7D72-0A89-DFB3-3B39-4F7CF9A6A9A0}"/>
              </a:ext>
            </a:extLst>
          </p:cNvPr>
          <p:cNvSpPr>
            <a:spLocks noGrp="1"/>
          </p:cNvSpPr>
          <p:nvPr>
            <p:ph type="title"/>
          </p:nvPr>
        </p:nvSpPr>
        <p:spPr/>
        <p:txBody>
          <a:bodyPr/>
          <a:lstStyle/>
          <a:p>
            <a:r>
              <a:rPr lang="en-US" dirty="0">
                <a:ea typeface="Batang"/>
              </a:rPr>
              <a:t>Tips with Text </a:t>
            </a:r>
          </a:p>
        </p:txBody>
      </p:sp>
      <p:graphicFrame>
        <p:nvGraphicFramePr>
          <p:cNvPr id="5" name="Content Placeholder 2">
            <a:extLst>
              <a:ext uri="{FF2B5EF4-FFF2-40B4-BE49-F238E27FC236}">
                <a16:creationId xmlns:a16="http://schemas.microsoft.com/office/drawing/2014/main" id="{CF1D28A6-A3C6-9921-A2A0-C5E51ED97A71}"/>
              </a:ext>
            </a:extLst>
          </p:cNvPr>
          <p:cNvGraphicFramePr>
            <a:graphicFrameLocks noGrp="1"/>
          </p:cNvGraphicFramePr>
          <p:nvPr>
            <p:ph idx="1"/>
            <p:extLst>
              <p:ext uri="{D42A27DB-BD31-4B8C-83A1-F6EECF244321}">
                <p14:modId xmlns:p14="http://schemas.microsoft.com/office/powerpoint/2010/main" val="3081968347"/>
              </p:ext>
            </p:extLst>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Audio 10">
            <a:hlinkClick r:id="" action="ppaction://media"/>
            <a:extLst>
              <a:ext uri="{FF2B5EF4-FFF2-40B4-BE49-F238E27FC236}">
                <a16:creationId xmlns:a16="http://schemas.microsoft.com/office/drawing/2014/main" id="{8F46BA83-682E-3265-40CE-D92481EBCC6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68851172"/>
      </p:ext>
    </p:extLst>
  </p:cSld>
  <p:clrMapOvr>
    <a:masterClrMapping/>
  </p:clrMapOvr>
  <mc:AlternateContent xmlns:mc="http://schemas.openxmlformats.org/markup-compatibility/2006" xmlns:p14="http://schemas.microsoft.com/office/powerpoint/2010/main">
    <mc:Choice Requires="p14">
      <p:transition spd="slow" p14:dur="2000" advTm="44352"/>
    </mc:Choice>
    <mc:Fallback xmlns="">
      <p:transition spd="slow" advTm="443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A725812-951F-4965-4420-259C00A6D6DC}"/>
              </a:ext>
            </a:extLst>
          </p:cNvPr>
          <p:cNvSpPr>
            <a:spLocks noGrp="1"/>
          </p:cNvSpPr>
          <p:nvPr>
            <p:ph type="title"/>
          </p:nvPr>
        </p:nvSpPr>
        <p:spPr>
          <a:xfrm>
            <a:off x="1050879" y="609601"/>
            <a:ext cx="9810604" cy="1216024"/>
          </a:xfrm>
        </p:spPr>
        <p:txBody>
          <a:bodyPr>
            <a:normAutofit/>
          </a:bodyPr>
          <a:lstStyle/>
          <a:p>
            <a:r>
              <a:rPr lang="en-US" dirty="0">
                <a:ea typeface="Batang"/>
              </a:rPr>
              <a:t>Tips with images</a:t>
            </a:r>
            <a:endParaRPr lang="en-US" dirty="0" err="1"/>
          </a:p>
        </p:txBody>
      </p:sp>
      <p:graphicFrame>
        <p:nvGraphicFramePr>
          <p:cNvPr id="5" name="Content Placeholder 2">
            <a:extLst>
              <a:ext uri="{FF2B5EF4-FFF2-40B4-BE49-F238E27FC236}">
                <a16:creationId xmlns:a16="http://schemas.microsoft.com/office/drawing/2014/main" id="{6D4EE8B5-97B5-F4F1-36AB-7777C36F2B9C}"/>
              </a:ext>
            </a:extLst>
          </p:cNvPr>
          <p:cNvGraphicFramePr>
            <a:graphicFrameLocks noGrp="1"/>
          </p:cNvGraphicFramePr>
          <p:nvPr>
            <p:ph idx="1"/>
            <p:extLst>
              <p:ext uri="{D42A27DB-BD31-4B8C-83A1-F6EECF244321}">
                <p14:modId xmlns:p14="http://schemas.microsoft.com/office/powerpoint/2010/main" val="272980422"/>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3">
            <a:hlinkClick r:id="" action="ppaction://media"/>
            <a:extLst>
              <a:ext uri="{FF2B5EF4-FFF2-40B4-BE49-F238E27FC236}">
                <a16:creationId xmlns:a16="http://schemas.microsoft.com/office/drawing/2014/main" id="{28A953F4-9AC1-E7D8-997D-A281EE0775E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
        <p:nvSpPr>
          <p:cNvPr id="6" name="TextBox 5">
            <a:extLst>
              <a:ext uri="{FF2B5EF4-FFF2-40B4-BE49-F238E27FC236}">
                <a16:creationId xmlns:a16="http://schemas.microsoft.com/office/drawing/2014/main" id="{FD3F3583-9811-FE8D-1121-54E20922EDCC}"/>
              </a:ext>
            </a:extLst>
          </p:cNvPr>
          <p:cNvSpPr txBox="1"/>
          <p:nvPr/>
        </p:nvSpPr>
        <p:spPr>
          <a:xfrm>
            <a:off x="60960" y="30480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61795100"/>
      </p:ext>
    </p:extLst>
  </p:cSld>
  <p:clrMapOvr>
    <a:masterClrMapping/>
  </p:clrMapOvr>
  <mc:AlternateContent xmlns:mc="http://schemas.openxmlformats.org/markup-compatibility/2006" xmlns:p14="http://schemas.microsoft.com/office/powerpoint/2010/main">
    <mc:Choice Requires="p14">
      <p:transition spd="slow" p14:dur="2000" advTm="24437"/>
    </mc:Choice>
    <mc:Fallback xmlns="">
      <p:transition spd="slow" advTm="244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0">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0F2AAF8-72A0-206A-A16B-A9BEC91BBF49}"/>
              </a:ext>
            </a:extLst>
          </p:cNvPr>
          <p:cNvSpPr>
            <a:spLocks noGrp="1"/>
          </p:cNvSpPr>
          <p:nvPr>
            <p:ph type="title"/>
          </p:nvPr>
        </p:nvSpPr>
        <p:spPr>
          <a:xfrm>
            <a:off x="1050879" y="609601"/>
            <a:ext cx="9810604" cy="1216024"/>
          </a:xfrm>
        </p:spPr>
        <p:txBody>
          <a:bodyPr>
            <a:normAutofit/>
          </a:bodyPr>
          <a:lstStyle/>
          <a:p>
            <a:r>
              <a:rPr lang="en-US" dirty="0">
                <a:ea typeface="Batang"/>
              </a:rPr>
              <a:t>Things to keep in mind</a:t>
            </a:r>
            <a:endParaRPr lang="en-US" dirty="0"/>
          </a:p>
        </p:txBody>
      </p:sp>
      <p:sp>
        <p:nvSpPr>
          <p:cNvPr id="23" name="Freeform: Shape 12">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1CA2C850-3663-275D-37FE-F3E51460F5E9}"/>
              </a:ext>
            </a:extLst>
          </p:cNvPr>
          <p:cNvGraphicFramePr>
            <a:graphicFrameLocks noGrp="1"/>
          </p:cNvGraphicFramePr>
          <p:nvPr>
            <p:ph idx="1"/>
            <p:extLst>
              <p:ext uri="{D42A27DB-BD31-4B8C-83A1-F6EECF244321}">
                <p14:modId xmlns:p14="http://schemas.microsoft.com/office/powerpoint/2010/main" val="3576538351"/>
              </p:ext>
            </p:extLst>
          </p:nvPr>
        </p:nvGraphicFramePr>
        <p:xfrm>
          <a:off x="1050925" y="1825625"/>
          <a:ext cx="9810750" cy="4429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3">
            <a:hlinkClick r:id="" action="ppaction://media"/>
            <a:extLst>
              <a:ext uri="{FF2B5EF4-FFF2-40B4-BE49-F238E27FC236}">
                <a16:creationId xmlns:a16="http://schemas.microsoft.com/office/drawing/2014/main" id="{815DB31F-9AD9-E735-11A9-52535F7DB7E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795963674"/>
      </p:ext>
    </p:extLst>
  </p:cSld>
  <p:clrMapOvr>
    <a:masterClrMapping/>
  </p:clrMapOvr>
  <mc:AlternateContent xmlns:mc="http://schemas.openxmlformats.org/markup-compatibility/2006" xmlns:p14="http://schemas.microsoft.com/office/powerpoint/2010/main">
    <mc:Choice Requires="p14">
      <p:transition spd="slow" p14:dur="2000" advTm="54528"/>
    </mc:Choice>
    <mc:Fallback xmlns="">
      <p:transition spd="slow" advTm="545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9">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6">
            <p14:nvContentPartPr>
              <p14:cNvPr id="30"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30"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7"/>
              <a:stretch>
                <a:fillRect/>
              </a:stretch>
            </p:blipFill>
            <p:spPr>
              <a:xfrm>
                <a:off x="12481710" y="6333652"/>
                <a:ext cx="18000" cy="18000"/>
              </a:xfrm>
              <a:prstGeom prst="rect">
                <a:avLst/>
              </a:prstGeom>
            </p:spPr>
          </p:pic>
        </mc:Fallback>
      </mc:AlternateContent>
      <p:sp useBgFill="1">
        <p:nvSpPr>
          <p:cNvPr id="31" name="Rectangle 13">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5">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5440670"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737B1F-A6AB-521A-5EFB-1F468237F1DE}"/>
              </a:ext>
            </a:extLst>
          </p:cNvPr>
          <p:cNvSpPr>
            <a:spLocks noGrp="1"/>
          </p:cNvSpPr>
          <p:nvPr>
            <p:ph type="title"/>
          </p:nvPr>
        </p:nvSpPr>
        <p:spPr>
          <a:xfrm>
            <a:off x="833341" y="127352"/>
            <a:ext cx="3760499" cy="2795160"/>
          </a:xfrm>
        </p:spPr>
        <p:txBody>
          <a:bodyPr vert="horz" lIns="91440" tIns="45720" rIns="91440" bIns="45720" rtlCol="0" anchor="b">
            <a:normAutofit/>
          </a:bodyPr>
          <a:lstStyle/>
          <a:p>
            <a:pPr algn="ctr"/>
            <a:r>
              <a:rPr lang="en-US"/>
              <a:t>Contact us</a:t>
            </a:r>
          </a:p>
        </p:txBody>
      </p:sp>
      <p:sp>
        <p:nvSpPr>
          <p:cNvPr id="3" name="Content Placeholder 2">
            <a:extLst>
              <a:ext uri="{FF2B5EF4-FFF2-40B4-BE49-F238E27FC236}">
                <a16:creationId xmlns:a16="http://schemas.microsoft.com/office/drawing/2014/main" id="{7618D9CC-70CF-9478-9A2D-F0CF239D2C0C}"/>
              </a:ext>
            </a:extLst>
          </p:cNvPr>
          <p:cNvSpPr>
            <a:spLocks noGrp="1"/>
          </p:cNvSpPr>
          <p:nvPr>
            <p:ph idx="1"/>
          </p:nvPr>
        </p:nvSpPr>
        <p:spPr>
          <a:xfrm>
            <a:off x="-177648" y="3249747"/>
            <a:ext cx="5796956" cy="1136843"/>
          </a:xfrm>
        </p:spPr>
        <p:txBody>
          <a:bodyPr vert="horz" lIns="91440" tIns="45720" rIns="91440" bIns="45720" rtlCol="0" anchor="t">
            <a:normAutofit/>
          </a:bodyPr>
          <a:lstStyle/>
          <a:p>
            <a:pPr marL="0" indent="0" algn="ctr">
              <a:buNone/>
            </a:pPr>
            <a:r>
              <a:rPr lang="en-US" spc="160" dirty="0">
                <a:ea typeface="Batang"/>
              </a:rPr>
              <a:t>Email us at: </a:t>
            </a:r>
            <a:endParaRPr lang="en-US" dirty="0"/>
          </a:p>
          <a:p>
            <a:pPr marL="0" indent="0" algn="ctr">
              <a:buNone/>
            </a:pPr>
            <a:r>
              <a:rPr lang="en-US" b="1" spc="160" dirty="0">
                <a:ea typeface="Batang"/>
              </a:rPr>
              <a:t>writingstudio@keiseruniversity.edu</a:t>
            </a:r>
            <a:r>
              <a:rPr lang="en-US" spc="160" dirty="0">
                <a:ea typeface="Batang"/>
              </a:rPr>
              <a:t>.</a:t>
            </a:r>
            <a:endParaRPr lang="en-US" dirty="0"/>
          </a:p>
        </p:txBody>
      </p:sp>
      <p:pic>
        <p:nvPicPr>
          <p:cNvPr id="33" name="Graphic 6" descr="Envelope">
            <a:extLst>
              <a:ext uri="{FF2B5EF4-FFF2-40B4-BE49-F238E27FC236}">
                <a16:creationId xmlns:a16="http://schemas.microsoft.com/office/drawing/2014/main" id="{46B3E09E-CB18-C5D2-5BFB-991761F7900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10316" y="615950"/>
            <a:ext cx="5670549" cy="5670549"/>
          </a:xfrm>
          <a:prstGeom prst="rect">
            <a:avLst/>
          </a:prstGeom>
        </p:spPr>
      </p:pic>
      <p:pic>
        <p:nvPicPr>
          <p:cNvPr id="6" name="Audio 5">
            <a:hlinkClick r:id="" action="ppaction://media"/>
            <a:extLst>
              <a:ext uri="{FF2B5EF4-FFF2-40B4-BE49-F238E27FC236}">
                <a16:creationId xmlns:a16="http://schemas.microsoft.com/office/drawing/2014/main" id="{A30CCE88-19A6-3972-8B6E-3497381D433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133246654"/>
      </p:ext>
    </p:extLst>
  </p:cSld>
  <p:clrMapOvr>
    <a:masterClrMapping/>
  </p:clrMapOvr>
  <mc:AlternateContent xmlns:mc="http://schemas.openxmlformats.org/markup-compatibility/2006" xmlns:p14="http://schemas.microsoft.com/office/powerpoint/2010/main">
    <mc:Choice Requires="p14">
      <p:transition spd="slow" p14:dur="2000" advTm="16384"/>
    </mc:Choice>
    <mc:Fallback xmlns="">
      <p:transition spd="slow" advTm="163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TotalTime>
  <Words>1009</Words>
  <Application>Microsoft Office PowerPoint</Application>
  <PresentationFormat>Widescreen</PresentationFormat>
  <Paragraphs>52</Paragraphs>
  <Slides>7</Slides>
  <Notes>7</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Bembo</vt:lpstr>
      <vt:lpstr>Calibri</vt:lpstr>
      <vt:lpstr>Segoe UI</vt:lpstr>
      <vt:lpstr>ArchiveVTI</vt:lpstr>
      <vt:lpstr>PowerPoint Tips</vt:lpstr>
      <vt:lpstr>Visual clarity</vt:lpstr>
      <vt:lpstr>Simple Slides</vt:lpstr>
      <vt:lpstr>Tips with Text </vt:lpstr>
      <vt:lpstr>Tips with images</vt:lpstr>
      <vt:lpstr>Things to keep in mind</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Han</dc:creator>
  <cp:lastModifiedBy>Sally Han</cp:lastModifiedBy>
  <cp:revision>233</cp:revision>
  <dcterms:created xsi:type="dcterms:W3CDTF">2023-03-11T17:46:20Z</dcterms:created>
  <dcterms:modified xsi:type="dcterms:W3CDTF">2023-03-17T14:30:43Z</dcterms:modified>
</cp:coreProperties>
</file>