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shapexml.xml" ContentType="application/vnd.ms-office.DrsShape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2" Type="http://schemas.microsoft.com/office/2006/relationships/downRev" Target="drs/downrev.xml"/><Relationship Id="rId1" Type="http://schemas.microsoft.com/office/2006/relationships/shapeXml" Target="drs/shapexml.xml"/></Relationships>
</file>

<file path=drs/downrev.xml><?xml version="1.0" encoding="utf-8"?>
<a:downRevStg xmlns:a="http://schemas.openxmlformats.org/drawingml/2006/main" shapeCheckSum="bi2UazRTG0m9F3tJxTjuZD==&#10;" textCheckSum="lgyf0Q==&#10;" shapeId="3" fHybridRaster="0" ver="1"/>
</file>

<file path=drs/shapexml.xml><?xml version="1.0" encoding="utf-8"?>
<p:sp xmlns:p="http://schemas.openxmlformats.org/presentationml/2006/main">
  <p:nvSpPr>
    <p:cNvPr id="3" name="Content Placeholder 2"/>
    <p:cNvSpPr>
      <a:spLocks xmlns:a="http://schemas.openxmlformats.org/drawingml/2006/main" noGrp="1"/>
    </p:cNvSpPr>
    <p:nvPr>
      <p:ph idx="4294967295"/>
    </p:nvPr>
  </p:nvSpPr>
  <p:spPr/>
  <p:txBody>
    <a:bodyPr xmlns:a="http://schemas.openxmlformats.org/drawingml/2006/main" vert="horz" wrap="square" lIns="91440" tIns="45720" rIns="91440" bIns="45720" numCol="1" rtlCol="0" anchor="t" anchorCtr="0" compatLnSpc="1">
      <a:prstTxWarp prst="textNoShape">
        <a:avLst/>
      </a:prstTxWarp>
      <a:normAutofit fontScale="92500" lnSpcReduction="20000"/>
    </a:bodyPr>
    <a:lstStyle xmlns:a="http://schemas.openxmlformats.org/drawingml/2006/main"/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_____     _______   __________   ___________   ______  ____   ______</a:t>
      </a:r>
    </a:p>
    <a:p xmlns:a="http://schemas.openxmlformats.org/drawingml/2006/main">
      <a:pPr marL="0" marR="0" lvl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                   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_____     _______   __  _   _____   _________   _   ____   ____</a:t>
      </a:r>
    </a:p>
    <a:p xmlns:a="http://schemas.openxmlformats.org/drawingml/2006/main">
      <a:pPr marL="0" marR="0" lvl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_____     ___  _   ____   ________   ___  ___  ____   _______</a:t>
      </a:r>
    </a:p>
    <a:p xmlns:a="http://schemas.openxmlformats.org/drawingml/2006/main">
      <a:pPr marL="0" marR="0" lvl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_____     ____   _______  ____   _   _________   _____</a:t>
      </a: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endParaRPr kumimoji="0" lang="en-US" sz="2800" b="0" i="0" u="none" strike="noStrike" kern="1200" cap="none" spc="0" normalizeH="0" baseline="0" noProof="0" dirty="0">
        <a:ln>
          <a:noFill/>
        </a:ln>
        <a:solidFill>
          <a:schemeClr val="tx1"/>
        </a:solidFill>
        <a:effectLst/>
        <a:uLnTx/>
        <a:uFillTx/>
        <a:latin typeface="+mn-lt"/>
        <a:ea typeface="+mn-ea"/>
        <a:cs typeface="+mn-cs"/>
      </a:endParaRPr>
    </a:p>
    <a:p xmlns:a="http://schemas.openxmlformats.org/drawingml/2006/main">
      <a:pPr marL="228600" marR="0" lvl="0" indent="-22860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_______ ____ __________ ___  __  _____   ________ ___  ____ ________</a:t>
      </a:r>
    </a:p>
    <a:p xmlns:a="http://schemas.openxmlformats.org/drawingml/2006/main">
      <a:pPr marL="0" marR="0" lvl="0" indent="0" algn="l" defTabSz="914400" rtl="0" eaLnBrk="1" fontAlgn="auto" latinLnBrk="0" hangingPunct="1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/>
      </a:pPr>
      <a:r>
        <a:rPr kumimoji="0" lang="en-US" sz="2800" b="0" i="0" u="none" strike="noStrike" kern="1200" cap="none" spc="0" normalizeH="0" baseline="0" noProof="0" dirty="0">
          <a:ln>
            <a:noFill/>
          </a:ln>
          <a:solidFill>
            <a:schemeClr val="tx1"/>
          </a:solidFill>
          <a:effectLst/>
          <a:uLnTx/>
          <a:uFillTx/>
          <a:latin typeface="+mn-lt"/>
          <a:ea typeface="+mn-ea"/>
          <a:cs typeface="+mn-cs"/>
        </a:rPr>
        <a:t> </a:t>
      </a:r>
    </a:p>
  </p:txBody>
</p:sp>
</file>